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slide" Target="slides/slide16.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f0c2f9dd72_2_77: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g2f0c2f9dd72_2_7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f0c2f9dd72_2_13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g2f0c2f9dd72_2_1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7fb25ea1d2_5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7fb25ea1d2_5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7fb25ea1d2_5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7fb25ea1d2_5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7fb25ea1d2_5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7fb25ea1d2_5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7fb25ea1d2_5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7fb25ea1d2_5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7fb25ea1d2_5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7fb25ea1d2_5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7fb25ea1d2_5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7fb25ea1d2_5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f0c2f9dd72_2_13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g2f0c2f9dd72_2_1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f0c2f9dd72_2_8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g2f0c2f9dd72_2_8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f0c2f9dd72_2_9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g2f0c2f9dd72_2_9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f0c2f9dd72_2_97: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g2f0c2f9dd72_2_9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f0c2f9dd72_2_10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g2f0c2f9dd72_2_10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f0c2f9dd72_2_11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g2f0c2f9dd72_2_1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f0c2f9dd72_2_117: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g2f0c2f9dd72_2_1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f0c2f9dd7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f0c2f9dd7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f0c2f9dd72_2_12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g2f0c2f9dd72_2_1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54" name="Shape 54"/>
        <p:cNvGrpSpPr/>
        <p:nvPr/>
      </p:nvGrpSpPr>
      <p:grpSpPr>
        <a:xfrm>
          <a:off x="0" y="0"/>
          <a:ext cx="0" cy="0"/>
          <a:chOff x="0" y="0"/>
          <a:chExt cx="0" cy="0"/>
        </a:xfrm>
      </p:grpSpPr>
      <p:sp>
        <p:nvSpPr>
          <p:cNvPr id="55" name="Google Shape;55;p14"/>
          <p:cNvSpPr txBox="1"/>
          <p:nvPr>
            <p:ph type="title"/>
          </p:nvPr>
        </p:nvSpPr>
        <p:spPr>
          <a:xfrm>
            <a:off x="476250" y="1233488"/>
            <a:ext cx="8191500" cy="1454700"/>
          </a:xfrm>
          <a:prstGeom prst="rect">
            <a:avLst/>
          </a:prstGeom>
          <a:noFill/>
          <a:ln>
            <a:noFill/>
          </a:ln>
        </p:spPr>
        <p:txBody>
          <a:bodyPr anchorCtr="0" anchor="b" bIns="19050" lIns="19050" spcFirstLastPara="1" rIns="19050" wrap="square" tIns="19050">
            <a:normAutofit/>
          </a:bodyPr>
          <a:lstStyle>
            <a:lvl1pPr lvl="0" rtl="0" algn="ctr">
              <a:lnSpc>
                <a:spcPct val="90000"/>
              </a:lnSpc>
              <a:spcBef>
                <a:spcPts val="0"/>
              </a:spcBef>
              <a:spcAft>
                <a:spcPts val="0"/>
              </a:spcAft>
              <a:buClr>
                <a:srgbClr val="00E8FF"/>
              </a:buClr>
              <a:buSzPts val="4400"/>
              <a:buFont typeface="Arial"/>
              <a:buNone/>
              <a:defRPr sz="4400">
                <a:solidFill>
                  <a:srgbClr val="00E8FF"/>
                </a:solidFill>
              </a:defRPr>
            </a:lvl1pPr>
            <a:lvl2pPr lvl="1" rtl="0" algn="ctr">
              <a:lnSpc>
                <a:spcPct val="80000"/>
              </a:lnSpc>
              <a:spcBef>
                <a:spcPts val="0"/>
              </a:spcBef>
              <a:spcAft>
                <a:spcPts val="0"/>
              </a:spcAft>
              <a:buClr>
                <a:srgbClr val="FFFFFF"/>
              </a:buClr>
              <a:buSzPts val="700"/>
              <a:buNone/>
              <a:defRPr/>
            </a:lvl2pPr>
            <a:lvl3pPr lvl="2" rtl="0" algn="ctr">
              <a:lnSpc>
                <a:spcPct val="80000"/>
              </a:lnSpc>
              <a:spcBef>
                <a:spcPts val="0"/>
              </a:spcBef>
              <a:spcAft>
                <a:spcPts val="0"/>
              </a:spcAft>
              <a:buClr>
                <a:srgbClr val="FFFFFF"/>
              </a:buClr>
              <a:buSzPts val="700"/>
              <a:buNone/>
              <a:defRPr/>
            </a:lvl3pPr>
            <a:lvl4pPr lvl="3" rtl="0" algn="ctr">
              <a:lnSpc>
                <a:spcPct val="80000"/>
              </a:lnSpc>
              <a:spcBef>
                <a:spcPts val="0"/>
              </a:spcBef>
              <a:spcAft>
                <a:spcPts val="0"/>
              </a:spcAft>
              <a:buClr>
                <a:srgbClr val="FFFFFF"/>
              </a:buClr>
              <a:buSzPts val="700"/>
              <a:buNone/>
              <a:defRPr/>
            </a:lvl4pPr>
            <a:lvl5pPr lvl="4" rtl="0" algn="ctr">
              <a:lnSpc>
                <a:spcPct val="80000"/>
              </a:lnSpc>
              <a:spcBef>
                <a:spcPts val="0"/>
              </a:spcBef>
              <a:spcAft>
                <a:spcPts val="0"/>
              </a:spcAft>
              <a:buClr>
                <a:srgbClr val="FFFFFF"/>
              </a:buClr>
              <a:buSzPts val="700"/>
              <a:buNone/>
              <a:defRPr/>
            </a:lvl5pPr>
            <a:lvl6pPr lvl="5" rtl="0" algn="ctr">
              <a:lnSpc>
                <a:spcPct val="80000"/>
              </a:lnSpc>
              <a:spcBef>
                <a:spcPts val="0"/>
              </a:spcBef>
              <a:spcAft>
                <a:spcPts val="0"/>
              </a:spcAft>
              <a:buClr>
                <a:srgbClr val="FFFFFF"/>
              </a:buClr>
              <a:buSzPts val="700"/>
              <a:buNone/>
              <a:defRPr/>
            </a:lvl6pPr>
            <a:lvl7pPr lvl="6" rtl="0" algn="ctr">
              <a:lnSpc>
                <a:spcPct val="80000"/>
              </a:lnSpc>
              <a:spcBef>
                <a:spcPts val="0"/>
              </a:spcBef>
              <a:spcAft>
                <a:spcPts val="0"/>
              </a:spcAft>
              <a:buClr>
                <a:srgbClr val="FFFFFF"/>
              </a:buClr>
              <a:buSzPts val="700"/>
              <a:buNone/>
              <a:defRPr/>
            </a:lvl7pPr>
            <a:lvl8pPr lvl="7" rtl="0" algn="ctr">
              <a:lnSpc>
                <a:spcPct val="80000"/>
              </a:lnSpc>
              <a:spcBef>
                <a:spcPts val="0"/>
              </a:spcBef>
              <a:spcAft>
                <a:spcPts val="0"/>
              </a:spcAft>
              <a:buClr>
                <a:srgbClr val="FFFFFF"/>
              </a:buClr>
              <a:buSzPts val="700"/>
              <a:buNone/>
              <a:defRPr/>
            </a:lvl8pPr>
            <a:lvl9pPr lvl="8" rtl="0" algn="ctr">
              <a:lnSpc>
                <a:spcPct val="80000"/>
              </a:lnSpc>
              <a:spcBef>
                <a:spcPts val="0"/>
              </a:spcBef>
              <a:spcAft>
                <a:spcPts val="0"/>
              </a:spcAft>
              <a:buClr>
                <a:srgbClr val="FFFFFF"/>
              </a:buClr>
              <a:buSzPts val="700"/>
              <a:buNone/>
              <a:defRPr/>
            </a:lvl9pPr>
          </a:lstStyle>
          <a:p/>
        </p:txBody>
      </p:sp>
      <p:sp>
        <p:nvSpPr>
          <p:cNvPr id="56" name="Google Shape;56;p14"/>
          <p:cNvSpPr txBox="1"/>
          <p:nvPr>
            <p:ph idx="1" type="body"/>
          </p:nvPr>
        </p:nvSpPr>
        <p:spPr>
          <a:xfrm>
            <a:off x="476250" y="4560161"/>
            <a:ext cx="8191500" cy="2604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1300"/>
              <a:buFont typeface="Arial"/>
              <a:buNone/>
              <a:defRPr sz="1300">
                <a:solidFill>
                  <a:srgbClr val="D5D5D5"/>
                </a:solidFill>
                <a:latin typeface="Arial"/>
                <a:ea typeface="Arial"/>
                <a:cs typeface="Arial"/>
                <a:sym typeface="Arial"/>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57" name="Google Shape;57;p14"/>
          <p:cNvSpPr txBox="1"/>
          <p:nvPr>
            <p:ph idx="2" type="body"/>
          </p:nvPr>
        </p:nvSpPr>
        <p:spPr>
          <a:xfrm>
            <a:off x="476250" y="2619375"/>
            <a:ext cx="8191500" cy="9420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2400"/>
              <a:buFont typeface="Arial"/>
              <a:buNone/>
              <a:defRPr sz="2400">
                <a:solidFill>
                  <a:srgbClr val="D5D5D5"/>
                </a:solidFill>
                <a:latin typeface="Arial"/>
                <a:ea typeface="Arial"/>
                <a:cs typeface="Arial"/>
                <a:sym typeface="Arial"/>
              </a:defRPr>
            </a:lvl1pPr>
            <a:lvl2pPr indent="-228600" lvl="1" marL="914400" rtl="0" algn="ctr">
              <a:lnSpc>
                <a:spcPct val="100000"/>
              </a:lnSpc>
              <a:spcBef>
                <a:spcPts val="0"/>
              </a:spcBef>
              <a:spcAft>
                <a:spcPts val="0"/>
              </a:spcAft>
              <a:buClr>
                <a:srgbClr val="D5D5D5"/>
              </a:buClr>
              <a:buSzPts val="2400"/>
              <a:buFont typeface="Arial"/>
              <a:buNone/>
              <a:defRPr sz="2400">
                <a:solidFill>
                  <a:srgbClr val="D5D5D5"/>
                </a:solidFill>
                <a:latin typeface="Arial"/>
                <a:ea typeface="Arial"/>
                <a:cs typeface="Arial"/>
                <a:sym typeface="Arial"/>
              </a:defRPr>
            </a:lvl2pPr>
            <a:lvl3pPr indent="-228600" lvl="2" marL="1371600" rtl="0" algn="ctr">
              <a:lnSpc>
                <a:spcPct val="100000"/>
              </a:lnSpc>
              <a:spcBef>
                <a:spcPts val="0"/>
              </a:spcBef>
              <a:spcAft>
                <a:spcPts val="0"/>
              </a:spcAft>
              <a:buClr>
                <a:srgbClr val="D5D5D5"/>
              </a:buClr>
              <a:buSzPts val="2400"/>
              <a:buFont typeface="Arial"/>
              <a:buNone/>
              <a:defRPr sz="2400">
                <a:solidFill>
                  <a:srgbClr val="D5D5D5"/>
                </a:solidFill>
                <a:latin typeface="Arial"/>
                <a:ea typeface="Arial"/>
                <a:cs typeface="Arial"/>
                <a:sym typeface="Arial"/>
              </a:defRPr>
            </a:lvl3pPr>
            <a:lvl4pPr indent="-228600" lvl="3" marL="1828800" rtl="0" algn="ctr">
              <a:lnSpc>
                <a:spcPct val="100000"/>
              </a:lnSpc>
              <a:spcBef>
                <a:spcPts val="0"/>
              </a:spcBef>
              <a:spcAft>
                <a:spcPts val="0"/>
              </a:spcAft>
              <a:buClr>
                <a:srgbClr val="D5D5D5"/>
              </a:buClr>
              <a:buSzPts val="2400"/>
              <a:buFont typeface="Arial"/>
              <a:buNone/>
              <a:defRPr sz="2400">
                <a:solidFill>
                  <a:srgbClr val="D5D5D5"/>
                </a:solidFill>
                <a:latin typeface="Arial"/>
                <a:ea typeface="Arial"/>
                <a:cs typeface="Arial"/>
                <a:sym typeface="Arial"/>
              </a:defRPr>
            </a:lvl4pPr>
            <a:lvl5pPr indent="-228600" lvl="4" marL="2286000" rtl="0" algn="ctr">
              <a:lnSpc>
                <a:spcPct val="100000"/>
              </a:lnSpc>
              <a:spcBef>
                <a:spcPts val="0"/>
              </a:spcBef>
              <a:spcAft>
                <a:spcPts val="0"/>
              </a:spcAft>
              <a:buClr>
                <a:srgbClr val="D5D5D5"/>
              </a:buClr>
              <a:buSzPts val="2400"/>
              <a:buFont typeface="Arial"/>
              <a:buNone/>
              <a:defRPr sz="2400">
                <a:solidFill>
                  <a:srgbClr val="D5D5D5"/>
                </a:solidFill>
                <a:latin typeface="Arial"/>
                <a:ea typeface="Arial"/>
                <a:cs typeface="Arial"/>
                <a:sym typeface="Arial"/>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58" name="Google Shape;58;p14"/>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type="tx">
  <p:cSld name="TITLE_AND_BODY">
    <p:spTree>
      <p:nvGrpSpPr>
        <p:cNvPr id="59" name="Shape 59"/>
        <p:cNvGrpSpPr/>
        <p:nvPr/>
      </p:nvGrpSpPr>
      <p:grpSpPr>
        <a:xfrm>
          <a:off x="0" y="0"/>
          <a:ext cx="0" cy="0"/>
          <a:chOff x="0" y="0"/>
          <a:chExt cx="0" cy="0"/>
        </a:xfrm>
      </p:grpSpPr>
      <p:sp>
        <p:nvSpPr>
          <p:cNvPr id="60" name="Google Shape;60;p15"/>
          <p:cNvSpPr txBox="1"/>
          <p:nvPr>
            <p:ph type="title"/>
          </p:nvPr>
        </p:nvSpPr>
        <p:spPr>
          <a:xfrm>
            <a:off x="476250" y="304800"/>
            <a:ext cx="8191500" cy="584100"/>
          </a:xfrm>
          <a:prstGeom prst="rect">
            <a:avLst/>
          </a:prstGeom>
          <a:noFill/>
          <a:ln>
            <a:noFill/>
          </a:ln>
        </p:spPr>
        <p:txBody>
          <a:bodyPr anchorCtr="0" anchor="b" bIns="19050" lIns="19050" spcFirstLastPara="1" rIns="19050" wrap="square" tIns="19050">
            <a:normAutofit/>
          </a:bodyPr>
          <a:lstStyle>
            <a:lvl1pPr lvl="0" rtl="0" algn="ctr">
              <a:lnSpc>
                <a:spcPct val="80000"/>
              </a:lnSpc>
              <a:spcBef>
                <a:spcPts val="0"/>
              </a:spcBef>
              <a:spcAft>
                <a:spcPts val="0"/>
              </a:spcAft>
              <a:buClr>
                <a:srgbClr val="FFFFFF"/>
              </a:buClr>
              <a:buSzPts val="700"/>
              <a:buNone/>
              <a:defRPr/>
            </a:lvl1pPr>
            <a:lvl2pPr lvl="1" rtl="0" algn="ctr">
              <a:lnSpc>
                <a:spcPct val="80000"/>
              </a:lnSpc>
              <a:spcBef>
                <a:spcPts val="0"/>
              </a:spcBef>
              <a:spcAft>
                <a:spcPts val="0"/>
              </a:spcAft>
              <a:buClr>
                <a:srgbClr val="FFFFFF"/>
              </a:buClr>
              <a:buSzPts val="700"/>
              <a:buNone/>
              <a:defRPr/>
            </a:lvl2pPr>
            <a:lvl3pPr lvl="2" rtl="0" algn="ctr">
              <a:lnSpc>
                <a:spcPct val="80000"/>
              </a:lnSpc>
              <a:spcBef>
                <a:spcPts val="0"/>
              </a:spcBef>
              <a:spcAft>
                <a:spcPts val="0"/>
              </a:spcAft>
              <a:buClr>
                <a:srgbClr val="FFFFFF"/>
              </a:buClr>
              <a:buSzPts val="700"/>
              <a:buNone/>
              <a:defRPr/>
            </a:lvl3pPr>
            <a:lvl4pPr lvl="3" rtl="0" algn="ctr">
              <a:lnSpc>
                <a:spcPct val="80000"/>
              </a:lnSpc>
              <a:spcBef>
                <a:spcPts val="0"/>
              </a:spcBef>
              <a:spcAft>
                <a:spcPts val="0"/>
              </a:spcAft>
              <a:buClr>
                <a:srgbClr val="FFFFFF"/>
              </a:buClr>
              <a:buSzPts val="700"/>
              <a:buNone/>
              <a:defRPr/>
            </a:lvl4pPr>
            <a:lvl5pPr lvl="4" rtl="0" algn="ctr">
              <a:lnSpc>
                <a:spcPct val="80000"/>
              </a:lnSpc>
              <a:spcBef>
                <a:spcPts val="0"/>
              </a:spcBef>
              <a:spcAft>
                <a:spcPts val="0"/>
              </a:spcAft>
              <a:buClr>
                <a:srgbClr val="FFFFFF"/>
              </a:buClr>
              <a:buSzPts val="700"/>
              <a:buNone/>
              <a:defRPr/>
            </a:lvl5pPr>
            <a:lvl6pPr lvl="5" rtl="0" algn="ctr">
              <a:lnSpc>
                <a:spcPct val="80000"/>
              </a:lnSpc>
              <a:spcBef>
                <a:spcPts val="0"/>
              </a:spcBef>
              <a:spcAft>
                <a:spcPts val="0"/>
              </a:spcAft>
              <a:buClr>
                <a:srgbClr val="FFFFFF"/>
              </a:buClr>
              <a:buSzPts val="700"/>
              <a:buNone/>
              <a:defRPr/>
            </a:lvl6pPr>
            <a:lvl7pPr lvl="6" rtl="0" algn="ctr">
              <a:lnSpc>
                <a:spcPct val="80000"/>
              </a:lnSpc>
              <a:spcBef>
                <a:spcPts val="0"/>
              </a:spcBef>
              <a:spcAft>
                <a:spcPts val="0"/>
              </a:spcAft>
              <a:buClr>
                <a:srgbClr val="FFFFFF"/>
              </a:buClr>
              <a:buSzPts val="700"/>
              <a:buNone/>
              <a:defRPr/>
            </a:lvl7pPr>
            <a:lvl8pPr lvl="7" rtl="0" algn="ctr">
              <a:lnSpc>
                <a:spcPct val="80000"/>
              </a:lnSpc>
              <a:spcBef>
                <a:spcPts val="0"/>
              </a:spcBef>
              <a:spcAft>
                <a:spcPts val="0"/>
              </a:spcAft>
              <a:buClr>
                <a:srgbClr val="FFFFFF"/>
              </a:buClr>
              <a:buSzPts val="700"/>
              <a:buNone/>
              <a:defRPr/>
            </a:lvl8pPr>
            <a:lvl9pPr lvl="8" rtl="0" algn="ctr">
              <a:lnSpc>
                <a:spcPct val="80000"/>
              </a:lnSpc>
              <a:spcBef>
                <a:spcPts val="0"/>
              </a:spcBef>
              <a:spcAft>
                <a:spcPts val="0"/>
              </a:spcAft>
              <a:buClr>
                <a:srgbClr val="FFFFFF"/>
              </a:buClr>
              <a:buSzPts val="700"/>
              <a:buNone/>
              <a:defRPr/>
            </a:lvl9pPr>
          </a:lstStyle>
          <a:p/>
        </p:txBody>
      </p:sp>
      <p:sp>
        <p:nvSpPr>
          <p:cNvPr id="61" name="Google Shape;61;p15"/>
          <p:cNvSpPr txBox="1"/>
          <p:nvPr>
            <p:ph idx="1" type="body"/>
          </p:nvPr>
        </p:nvSpPr>
        <p:spPr>
          <a:xfrm>
            <a:off x="476250" y="800100"/>
            <a:ext cx="8191500" cy="3810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2000"/>
              <a:buFont typeface="Arial"/>
              <a:buNone/>
              <a:defRPr sz="2000">
                <a:solidFill>
                  <a:srgbClr val="D5D5D5"/>
                </a:solidFill>
                <a:latin typeface="Arial"/>
                <a:ea typeface="Arial"/>
                <a:cs typeface="Arial"/>
                <a:sym typeface="Arial"/>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62" name="Google Shape;62;p15"/>
          <p:cNvSpPr txBox="1"/>
          <p:nvPr>
            <p:ph idx="2" type="body"/>
          </p:nvPr>
        </p:nvSpPr>
        <p:spPr>
          <a:xfrm>
            <a:off x="476250" y="1600200"/>
            <a:ext cx="8191500" cy="3162300"/>
          </a:xfrm>
          <a:prstGeom prst="rect">
            <a:avLst/>
          </a:prstGeom>
          <a:noFill/>
          <a:ln>
            <a:noFill/>
          </a:ln>
        </p:spPr>
        <p:txBody>
          <a:bodyPr anchorCtr="0" anchor="t" bIns="19050" lIns="19050" spcFirstLastPara="1" rIns="19050" wrap="square" tIns="19050">
            <a:normAutofit/>
          </a:bodyPr>
          <a:lstStyle>
            <a:lvl1pPr indent="-273050" lvl="0" marL="457200" rtl="0" algn="l">
              <a:lnSpc>
                <a:spcPct val="100000"/>
              </a:lnSpc>
              <a:spcBef>
                <a:spcPts val="900"/>
              </a:spcBef>
              <a:spcAft>
                <a:spcPts val="0"/>
              </a:spcAft>
              <a:buSzPts val="700"/>
              <a:buChar char="•"/>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63" name="Google Shape;63;p15"/>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ullets &amp; Photo">
  <p:cSld name="Title, Bullets &amp; Photo">
    <p:spTree>
      <p:nvGrpSpPr>
        <p:cNvPr id="64" name="Shape 64"/>
        <p:cNvGrpSpPr/>
        <p:nvPr/>
      </p:nvGrpSpPr>
      <p:grpSpPr>
        <a:xfrm>
          <a:off x="0" y="0"/>
          <a:ext cx="0" cy="0"/>
          <a:chOff x="0" y="0"/>
          <a:chExt cx="0" cy="0"/>
        </a:xfrm>
      </p:grpSpPr>
      <p:sp>
        <p:nvSpPr>
          <p:cNvPr id="65" name="Google Shape;65;p16"/>
          <p:cNvSpPr/>
          <p:nvPr>
            <p:ph idx="2" type="pic"/>
          </p:nvPr>
        </p:nvSpPr>
        <p:spPr>
          <a:xfrm>
            <a:off x="4576763" y="-854075"/>
            <a:ext cx="4572000" cy="6851700"/>
          </a:xfrm>
          <a:prstGeom prst="rect">
            <a:avLst/>
          </a:prstGeom>
          <a:noFill/>
          <a:ln>
            <a:noFill/>
          </a:ln>
        </p:spPr>
      </p:sp>
      <p:sp>
        <p:nvSpPr>
          <p:cNvPr id="66" name="Google Shape;66;p16"/>
          <p:cNvSpPr txBox="1"/>
          <p:nvPr>
            <p:ph type="title"/>
          </p:nvPr>
        </p:nvSpPr>
        <p:spPr>
          <a:xfrm>
            <a:off x="476250" y="314325"/>
            <a:ext cx="3619500" cy="581100"/>
          </a:xfrm>
          <a:prstGeom prst="rect">
            <a:avLst/>
          </a:prstGeom>
          <a:noFill/>
          <a:ln>
            <a:noFill/>
          </a:ln>
        </p:spPr>
        <p:txBody>
          <a:bodyPr anchorCtr="0" anchor="b" bIns="19050" lIns="19050" spcFirstLastPara="1" rIns="19050" wrap="square" tIns="19050">
            <a:normAutofit/>
          </a:bodyPr>
          <a:lstStyle>
            <a:lvl1pPr lvl="0" rtl="0" algn="ctr">
              <a:lnSpc>
                <a:spcPct val="80000"/>
              </a:lnSpc>
              <a:spcBef>
                <a:spcPts val="0"/>
              </a:spcBef>
              <a:spcAft>
                <a:spcPts val="0"/>
              </a:spcAft>
              <a:buClr>
                <a:srgbClr val="FFFFFF"/>
              </a:buClr>
              <a:buSzPts val="700"/>
              <a:buNone/>
              <a:defRPr/>
            </a:lvl1pPr>
            <a:lvl2pPr lvl="1" rtl="0" algn="ctr">
              <a:lnSpc>
                <a:spcPct val="80000"/>
              </a:lnSpc>
              <a:spcBef>
                <a:spcPts val="0"/>
              </a:spcBef>
              <a:spcAft>
                <a:spcPts val="0"/>
              </a:spcAft>
              <a:buClr>
                <a:srgbClr val="FFFFFF"/>
              </a:buClr>
              <a:buSzPts val="700"/>
              <a:buNone/>
              <a:defRPr/>
            </a:lvl2pPr>
            <a:lvl3pPr lvl="2" rtl="0" algn="ctr">
              <a:lnSpc>
                <a:spcPct val="80000"/>
              </a:lnSpc>
              <a:spcBef>
                <a:spcPts val="0"/>
              </a:spcBef>
              <a:spcAft>
                <a:spcPts val="0"/>
              </a:spcAft>
              <a:buClr>
                <a:srgbClr val="FFFFFF"/>
              </a:buClr>
              <a:buSzPts val="700"/>
              <a:buNone/>
              <a:defRPr/>
            </a:lvl3pPr>
            <a:lvl4pPr lvl="3" rtl="0" algn="ctr">
              <a:lnSpc>
                <a:spcPct val="80000"/>
              </a:lnSpc>
              <a:spcBef>
                <a:spcPts val="0"/>
              </a:spcBef>
              <a:spcAft>
                <a:spcPts val="0"/>
              </a:spcAft>
              <a:buClr>
                <a:srgbClr val="FFFFFF"/>
              </a:buClr>
              <a:buSzPts val="700"/>
              <a:buNone/>
              <a:defRPr/>
            </a:lvl4pPr>
            <a:lvl5pPr lvl="4" rtl="0" algn="ctr">
              <a:lnSpc>
                <a:spcPct val="80000"/>
              </a:lnSpc>
              <a:spcBef>
                <a:spcPts val="0"/>
              </a:spcBef>
              <a:spcAft>
                <a:spcPts val="0"/>
              </a:spcAft>
              <a:buClr>
                <a:srgbClr val="FFFFFF"/>
              </a:buClr>
              <a:buSzPts val="700"/>
              <a:buNone/>
              <a:defRPr/>
            </a:lvl5pPr>
            <a:lvl6pPr lvl="5" rtl="0" algn="ctr">
              <a:lnSpc>
                <a:spcPct val="80000"/>
              </a:lnSpc>
              <a:spcBef>
                <a:spcPts val="0"/>
              </a:spcBef>
              <a:spcAft>
                <a:spcPts val="0"/>
              </a:spcAft>
              <a:buClr>
                <a:srgbClr val="FFFFFF"/>
              </a:buClr>
              <a:buSzPts val="700"/>
              <a:buNone/>
              <a:defRPr/>
            </a:lvl6pPr>
            <a:lvl7pPr lvl="6" rtl="0" algn="ctr">
              <a:lnSpc>
                <a:spcPct val="80000"/>
              </a:lnSpc>
              <a:spcBef>
                <a:spcPts val="0"/>
              </a:spcBef>
              <a:spcAft>
                <a:spcPts val="0"/>
              </a:spcAft>
              <a:buClr>
                <a:srgbClr val="FFFFFF"/>
              </a:buClr>
              <a:buSzPts val="700"/>
              <a:buNone/>
              <a:defRPr/>
            </a:lvl7pPr>
            <a:lvl8pPr lvl="7" rtl="0" algn="ctr">
              <a:lnSpc>
                <a:spcPct val="80000"/>
              </a:lnSpc>
              <a:spcBef>
                <a:spcPts val="0"/>
              </a:spcBef>
              <a:spcAft>
                <a:spcPts val="0"/>
              </a:spcAft>
              <a:buClr>
                <a:srgbClr val="FFFFFF"/>
              </a:buClr>
              <a:buSzPts val="700"/>
              <a:buNone/>
              <a:defRPr/>
            </a:lvl8pPr>
            <a:lvl9pPr lvl="8" rtl="0" algn="ctr">
              <a:lnSpc>
                <a:spcPct val="80000"/>
              </a:lnSpc>
              <a:spcBef>
                <a:spcPts val="0"/>
              </a:spcBef>
              <a:spcAft>
                <a:spcPts val="0"/>
              </a:spcAft>
              <a:buClr>
                <a:srgbClr val="FFFFFF"/>
              </a:buClr>
              <a:buSzPts val="700"/>
              <a:buNone/>
              <a:defRPr/>
            </a:lvl9pPr>
          </a:lstStyle>
          <a:p/>
        </p:txBody>
      </p:sp>
      <p:sp>
        <p:nvSpPr>
          <p:cNvPr id="67" name="Google Shape;67;p16"/>
          <p:cNvSpPr txBox="1"/>
          <p:nvPr>
            <p:ph idx="1" type="body"/>
          </p:nvPr>
        </p:nvSpPr>
        <p:spPr>
          <a:xfrm>
            <a:off x="476250" y="1600200"/>
            <a:ext cx="3619500" cy="3162300"/>
          </a:xfrm>
          <a:prstGeom prst="rect">
            <a:avLst/>
          </a:prstGeom>
          <a:noFill/>
          <a:ln>
            <a:noFill/>
          </a:ln>
        </p:spPr>
        <p:txBody>
          <a:bodyPr anchorCtr="0" anchor="t" bIns="19050" lIns="19050" spcFirstLastPara="1" rIns="19050" wrap="square" tIns="19050">
            <a:normAutofit/>
          </a:bodyPr>
          <a:lstStyle>
            <a:lvl1pPr indent="-273050" lvl="0" marL="457200" rtl="0" algn="l">
              <a:lnSpc>
                <a:spcPct val="100000"/>
              </a:lnSpc>
              <a:spcBef>
                <a:spcPts val="900"/>
              </a:spcBef>
              <a:spcAft>
                <a:spcPts val="0"/>
              </a:spcAft>
              <a:buSzPts val="700"/>
              <a:buChar char="•"/>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68" name="Google Shape;68;p16"/>
          <p:cNvSpPr txBox="1"/>
          <p:nvPr>
            <p:ph idx="3" type="body"/>
          </p:nvPr>
        </p:nvSpPr>
        <p:spPr>
          <a:xfrm>
            <a:off x="476250" y="800100"/>
            <a:ext cx="3619500" cy="3810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2000"/>
              <a:buFont typeface="Arial"/>
              <a:buNone/>
              <a:defRPr sz="2000">
                <a:solidFill>
                  <a:srgbClr val="D5D5D5"/>
                </a:solidFill>
                <a:latin typeface="Arial"/>
                <a:ea typeface="Arial"/>
                <a:cs typeface="Arial"/>
                <a:sym typeface="Arial"/>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69" name="Google Shape;69;p16"/>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p:cSld name="Photo">
    <p:spTree>
      <p:nvGrpSpPr>
        <p:cNvPr id="70" name="Shape 70"/>
        <p:cNvGrpSpPr/>
        <p:nvPr/>
      </p:nvGrpSpPr>
      <p:grpSpPr>
        <a:xfrm>
          <a:off x="0" y="0"/>
          <a:ext cx="0" cy="0"/>
          <a:chOff x="0" y="0"/>
          <a:chExt cx="0" cy="0"/>
        </a:xfrm>
      </p:grpSpPr>
      <p:sp>
        <p:nvSpPr>
          <p:cNvPr id="71" name="Google Shape;71;p17"/>
          <p:cNvSpPr/>
          <p:nvPr>
            <p:ph idx="2" type="pic"/>
          </p:nvPr>
        </p:nvSpPr>
        <p:spPr>
          <a:xfrm>
            <a:off x="0" y="-476250"/>
            <a:ext cx="9144000" cy="6096000"/>
          </a:xfrm>
          <a:prstGeom prst="rect">
            <a:avLst/>
          </a:prstGeom>
          <a:noFill/>
          <a:ln>
            <a:noFill/>
          </a:ln>
        </p:spPr>
      </p:sp>
      <p:sp>
        <p:nvSpPr>
          <p:cNvPr id="72" name="Google Shape;72;p17"/>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Photo">
  <p:cSld name="Title &amp; Photo">
    <p:spTree>
      <p:nvGrpSpPr>
        <p:cNvPr id="73" name="Shape 73"/>
        <p:cNvGrpSpPr/>
        <p:nvPr/>
      </p:nvGrpSpPr>
      <p:grpSpPr>
        <a:xfrm>
          <a:off x="0" y="0"/>
          <a:ext cx="0" cy="0"/>
          <a:chOff x="0" y="0"/>
          <a:chExt cx="0" cy="0"/>
        </a:xfrm>
      </p:grpSpPr>
      <p:sp>
        <p:nvSpPr>
          <p:cNvPr id="74" name="Google Shape;74;p18"/>
          <p:cNvSpPr/>
          <p:nvPr>
            <p:ph idx="2" type="pic"/>
          </p:nvPr>
        </p:nvSpPr>
        <p:spPr>
          <a:xfrm>
            <a:off x="0" y="-285750"/>
            <a:ext cx="9144000" cy="5715000"/>
          </a:xfrm>
          <a:prstGeom prst="rect">
            <a:avLst/>
          </a:prstGeom>
          <a:noFill/>
          <a:ln>
            <a:noFill/>
          </a:ln>
        </p:spPr>
      </p:sp>
      <p:sp>
        <p:nvSpPr>
          <p:cNvPr id="75" name="Google Shape;75;p18"/>
          <p:cNvSpPr txBox="1"/>
          <p:nvPr>
            <p:ph idx="1" type="body"/>
          </p:nvPr>
        </p:nvSpPr>
        <p:spPr>
          <a:xfrm>
            <a:off x="476250" y="4562475"/>
            <a:ext cx="8191500" cy="2604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1300"/>
              <a:buFont typeface="Arial"/>
              <a:buNone/>
              <a:defRPr sz="1300">
                <a:solidFill>
                  <a:srgbClr val="D5D5D5"/>
                </a:solidFill>
                <a:latin typeface="Arial"/>
                <a:ea typeface="Arial"/>
                <a:cs typeface="Arial"/>
                <a:sym typeface="Arial"/>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76" name="Google Shape;76;p18"/>
          <p:cNvSpPr txBox="1"/>
          <p:nvPr>
            <p:ph type="title"/>
          </p:nvPr>
        </p:nvSpPr>
        <p:spPr>
          <a:xfrm>
            <a:off x="476250" y="1233488"/>
            <a:ext cx="8191500" cy="1452600"/>
          </a:xfrm>
          <a:prstGeom prst="rect">
            <a:avLst/>
          </a:prstGeom>
          <a:noFill/>
          <a:ln>
            <a:noFill/>
          </a:ln>
        </p:spPr>
        <p:txBody>
          <a:bodyPr anchorCtr="0" anchor="b" bIns="19050" lIns="19050" spcFirstLastPara="1" rIns="19050" wrap="square" tIns="19050">
            <a:normAutofit/>
          </a:bodyPr>
          <a:lstStyle>
            <a:lvl1pPr lvl="0" rtl="0" algn="ctr">
              <a:lnSpc>
                <a:spcPct val="90000"/>
              </a:lnSpc>
              <a:spcBef>
                <a:spcPts val="0"/>
              </a:spcBef>
              <a:spcAft>
                <a:spcPts val="0"/>
              </a:spcAft>
              <a:buClr>
                <a:srgbClr val="FFFFFF"/>
              </a:buClr>
              <a:buSzPts val="4400"/>
              <a:buFont typeface="Arial"/>
              <a:buNone/>
              <a:defRPr sz="4400"/>
            </a:lvl1pPr>
            <a:lvl2pPr lvl="1" rtl="0" algn="ctr">
              <a:lnSpc>
                <a:spcPct val="80000"/>
              </a:lnSpc>
              <a:spcBef>
                <a:spcPts val="0"/>
              </a:spcBef>
              <a:spcAft>
                <a:spcPts val="0"/>
              </a:spcAft>
              <a:buClr>
                <a:srgbClr val="FFFFFF"/>
              </a:buClr>
              <a:buSzPts val="700"/>
              <a:buNone/>
              <a:defRPr/>
            </a:lvl2pPr>
            <a:lvl3pPr lvl="2" rtl="0" algn="ctr">
              <a:lnSpc>
                <a:spcPct val="80000"/>
              </a:lnSpc>
              <a:spcBef>
                <a:spcPts val="0"/>
              </a:spcBef>
              <a:spcAft>
                <a:spcPts val="0"/>
              </a:spcAft>
              <a:buClr>
                <a:srgbClr val="FFFFFF"/>
              </a:buClr>
              <a:buSzPts val="700"/>
              <a:buNone/>
              <a:defRPr/>
            </a:lvl3pPr>
            <a:lvl4pPr lvl="3" rtl="0" algn="ctr">
              <a:lnSpc>
                <a:spcPct val="80000"/>
              </a:lnSpc>
              <a:spcBef>
                <a:spcPts val="0"/>
              </a:spcBef>
              <a:spcAft>
                <a:spcPts val="0"/>
              </a:spcAft>
              <a:buClr>
                <a:srgbClr val="FFFFFF"/>
              </a:buClr>
              <a:buSzPts val="700"/>
              <a:buNone/>
              <a:defRPr/>
            </a:lvl4pPr>
            <a:lvl5pPr lvl="4" rtl="0" algn="ctr">
              <a:lnSpc>
                <a:spcPct val="80000"/>
              </a:lnSpc>
              <a:spcBef>
                <a:spcPts val="0"/>
              </a:spcBef>
              <a:spcAft>
                <a:spcPts val="0"/>
              </a:spcAft>
              <a:buClr>
                <a:srgbClr val="FFFFFF"/>
              </a:buClr>
              <a:buSzPts val="700"/>
              <a:buNone/>
              <a:defRPr/>
            </a:lvl5pPr>
            <a:lvl6pPr lvl="5" rtl="0" algn="ctr">
              <a:lnSpc>
                <a:spcPct val="80000"/>
              </a:lnSpc>
              <a:spcBef>
                <a:spcPts val="0"/>
              </a:spcBef>
              <a:spcAft>
                <a:spcPts val="0"/>
              </a:spcAft>
              <a:buClr>
                <a:srgbClr val="FFFFFF"/>
              </a:buClr>
              <a:buSzPts val="700"/>
              <a:buNone/>
              <a:defRPr/>
            </a:lvl6pPr>
            <a:lvl7pPr lvl="6" rtl="0" algn="ctr">
              <a:lnSpc>
                <a:spcPct val="80000"/>
              </a:lnSpc>
              <a:spcBef>
                <a:spcPts val="0"/>
              </a:spcBef>
              <a:spcAft>
                <a:spcPts val="0"/>
              </a:spcAft>
              <a:buClr>
                <a:srgbClr val="FFFFFF"/>
              </a:buClr>
              <a:buSzPts val="700"/>
              <a:buNone/>
              <a:defRPr/>
            </a:lvl7pPr>
            <a:lvl8pPr lvl="7" rtl="0" algn="ctr">
              <a:lnSpc>
                <a:spcPct val="80000"/>
              </a:lnSpc>
              <a:spcBef>
                <a:spcPts val="0"/>
              </a:spcBef>
              <a:spcAft>
                <a:spcPts val="0"/>
              </a:spcAft>
              <a:buClr>
                <a:srgbClr val="FFFFFF"/>
              </a:buClr>
              <a:buSzPts val="700"/>
              <a:buNone/>
              <a:defRPr/>
            </a:lvl8pPr>
            <a:lvl9pPr lvl="8" rtl="0" algn="ctr">
              <a:lnSpc>
                <a:spcPct val="80000"/>
              </a:lnSpc>
              <a:spcBef>
                <a:spcPts val="0"/>
              </a:spcBef>
              <a:spcAft>
                <a:spcPts val="0"/>
              </a:spcAft>
              <a:buClr>
                <a:srgbClr val="FFFFFF"/>
              </a:buClr>
              <a:buSzPts val="700"/>
              <a:buNone/>
              <a:defRPr/>
            </a:lvl9pPr>
          </a:lstStyle>
          <a:p/>
        </p:txBody>
      </p:sp>
      <p:sp>
        <p:nvSpPr>
          <p:cNvPr id="77" name="Google Shape;77;p18"/>
          <p:cNvSpPr txBox="1"/>
          <p:nvPr>
            <p:ph idx="3" type="body"/>
          </p:nvPr>
        </p:nvSpPr>
        <p:spPr>
          <a:xfrm>
            <a:off x="476250" y="2619375"/>
            <a:ext cx="8191500" cy="9429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2400"/>
              <a:buFont typeface="Arial"/>
              <a:buNone/>
              <a:defRPr sz="2400">
                <a:solidFill>
                  <a:srgbClr val="D5D5D5"/>
                </a:solidFill>
                <a:latin typeface="Arial"/>
                <a:ea typeface="Arial"/>
                <a:cs typeface="Arial"/>
                <a:sym typeface="Arial"/>
              </a:defRPr>
            </a:lvl1pPr>
            <a:lvl2pPr indent="-228600" lvl="1" marL="914400" rtl="0" algn="ctr">
              <a:lnSpc>
                <a:spcPct val="100000"/>
              </a:lnSpc>
              <a:spcBef>
                <a:spcPts val="0"/>
              </a:spcBef>
              <a:spcAft>
                <a:spcPts val="0"/>
              </a:spcAft>
              <a:buClr>
                <a:srgbClr val="D5D5D5"/>
              </a:buClr>
              <a:buSzPts val="2400"/>
              <a:buFont typeface="Arial"/>
              <a:buNone/>
              <a:defRPr sz="2400">
                <a:solidFill>
                  <a:srgbClr val="D5D5D5"/>
                </a:solidFill>
                <a:latin typeface="Arial"/>
                <a:ea typeface="Arial"/>
                <a:cs typeface="Arial"/>
                <a:sym typeface="Arial"/>
              </a:defRPr>
            </a:lvl2pPr>
            <a:lvl3pPr indent="-228600" lvl="2" marL="1371600" rtl="0" algn="ctr">
              <a:lnSpc>
                <a:spcPct val="100000"/>
              </a:lnSpc>
              <a:spcBef>
                <a:spcPts val="0"/>
              </a:spcBef>
              <a:spcAft>
                <a:spcPts val="0"/>
              </a:spcAft>
              <a:buClr>
                <a:srgbClr val="D5D5D5"/>
              </a:buClr>
              <a:buSzPts val="2400"/>
              <a:buFont typeface="Arial"/>
              <a:buNone/>
              <a:defRPr sz="2400">
                <a:solidFill>
                  <a:srgbClr val="D5D5D5"/>
                </a:solidFill>
                <a:latin typeface="Arial"/>
                <a:ea typeface="Arial"/>
                <a:cs typeface="Arial"/>
                <a:sym typeface="Arial"/>
              </a:defRPr>
            </a:lvl3pPr>
            <a:lvl4pPr indent="-228600" lvl="3" marL="1828800" rtl="0" algn="ctr">
              <a:lnSpc>
                <a:spcPct val="100000"/>
              </a:lnSpc>
              <a:spcBef>
                <a:spcPts val="0"/>
              </a:spcBef>
              <a:spcAft>
                <a:spcPts val="0"/>
              </a:spcAft>
              <a:buClr>
                <a:srgbClr val="D5D5D5"/>
              </a:buClr>
              <a:buSzPts val="2400"/>
              <a:buFont typeface="Arial"/>
              <a:buNone/>
              <a:defRPr sz="2400">
                <a:solidFill>
                  <a:srgbClr val="D5D5D5"/>
                </a:solidFill>
                <a:latin typeface="Arial"/>
                <a:ea typeface="Arial"/>
                <a:cs typeface="Arial"/>
                <a:sym typeface="Arial"/>
              </a:defRPr>
            </a:lvl4pPr>
            <a:lvl5pPr indent="-228600" lvl="4" marL="2286000" rtl="0" algn="ctr">
              <a:lnSpc>
                <a:spcPct val="100000"/>
              </a:lnSpc>
              <a:spcBef>
                <a:spcPts val="0"/>
              </a:spcBef>
              <a:spcAft>
                <a:spcPts val="0"/>
              </a:spcAft>
              <a:buClr>
                <a:srgbClr val="D5D5D5"/>
              </a:buClr>
              <a:buSzPts val="2400"/>
              <a:buFont typeface="Arial"/>
              <a:buNone/>
              <a:defRPr sz="2400">
                <a:solidFill>
                  <a:srgbClr val="D5D5D5"/>
                </a:solidFill>
                <a:latin typeface="Arial"/>
                <a:ea typeface="Arial"/>
                <a:cs typeface="Arial"/>
                <a:sym typeface="Arial"/>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78" name="Google Shape;78;p18"/>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Photo Alt">
  <p:cSld name="Title &amp; Photo Alt">
    <p:spTree>
      <p:nvGrpSpPr>
        <p:cNvPr id="79" name="Shape 79"/>
        <p:cNvGrpSpPr/>
        <p:nvPr/>
      </p:nvGrpSpPr>
      <p:grpSpPr>
        <a:xfrm>
          <a:off x="0" y="0"/>
          <a:ext cx="0" cy="0"/>
          <a:chOff x="0" y="0"/>
          <a:chExt cx="0" cy="0"/>
        </a:xfrm>
      </p:grpSpPr>
      <p:sp>
        <p:nvSpPr>
          <p:cNvPr id="80" name="Google Shape;80;p19"/>
          <p:cNvSpPr/>
          <p:nvPr>
            <p:ph idx="2" type="pic"/>
          </p:nvPr>
        </p:nvSpPr>
        <p:spPr>
          <a:xfrm>
            <a:off x="2986088" y="-9525"/>
            <a:ext cx="7743900" cy="5162700"/>
          </a:xfrm>
          <a:prstGeom prst="rect">
            <a:avLst/>
          </a:prstGeom>
          <a:noFill/>
          <a:ln>
            <a:noFill/>
          </a:ln>
        </p:spPr>
      </p:sp>
      <p:sp>
        <p:nvSpPr>
          <p:cNvPr id="81" name="Google Shape;81;p19"/>
          <p:cNvSpPr txBox="1"/>
          <p:nvPr>
            <p:ph type="title"/>
          </p:nvPr>
        </p:nvSpPr>
        <p:spPr>
          <a:xfrm>
            <a:off x="476250" y="1457325"/>
            <a:ext cx="3619500" cy="1200000"/>
          </a:xfrm>
          <a:prstGeom prst="rect">
            <a:avLst/>
          </a:prstGeom>
          <a:noFill/>
          <a:ln>
            <a:noFill/>
          </a:ln>
        </p:spPr>
        <p:txBody>
          <a:bodyPr anchorCtr="0" anchor="b" bIns="19050" lIns="19050" spcFirstLastPara="1" rIns="19050" wrap="square" tIns="19050">
            <a:normAutofit/>
          </a:bodyPr>
          <a:lstStyle>
            <a:lvl1pPr lvl="0" rtl="0" algn="ctr">
              <a:lnSpc>
                <a:spcPct val="80000"/>
              </a:lnSpc>
              <a:spcBef>
                <a:spcPts val="0"/>
              </a:spcBef>
              <a:spcAft>
                <a:spcPts val="0"/>
              </a:spcAft>
              <a:buClr>
                <a:srgbClr val="FFFFFF"/>
              </a:buClr>
              <a:buSzPts val="700"/>
              <a:buNone/>
              <a:defRPr/>
            </a:lvl1pPr>
            <a:lvl2pPr lvl="1" rtl="0" algn="ctr">
              <a:lnSpc>
                <a:spcPct val="80000"/>
              </a:lnSpc>
              <a:spcBef>
                <a:spcPts val="0"/>
              </a:spcBef>
              <a:spcAft>
                <a:spcPts val="0"/>
              </a:spcAft>
              <a:buClr>
                <a:srgbClr val="FFFFFF"/>
              </a:buClr>
              <a:buSzPts val="700"/>
              <a:buNone/>
              <a:defRPr/>
            </a:lvl2pPr>
            <a:lvl3pPr lvl="2" rtl="0" algn="ctr">
              <a:lnSpc>
                <a:spcPct val="80000"/>
              </a:lnSpc>
              <a:spcBef>
                <a:spcPts val="0"/>
              </a:spcBef>
              <a:spcAft>
                <a:spcPts val="0"/>
              </a:spcAft>
              <a:buClr>
                <a:srgbClr val="FFFFFF"/>
              </a:buClr>
              <a:buSzPts val="700"/>
              <a:buNone/>
              <a:defRPr/>
            </a:lvl3pPr>
            <a:lvl4pPr lvl="3" rtl="0" algn="ctr">
              <a:lnSpc>
                <a:spcPct val="80000"/>
              </a:lnSpc>
              <a:spcBef>
                <a:spcPts val="0"/>
              </a:spcBef>
              <a:spcAft>
                <a:spcPts val="0"/>
              </a:spcAft>
              <a:buClr>
                <a:srgbClr val="FFFFFF"/>
              </a:buClr>
              <a:buSzPts val="700"/>
              <a:buNone/>
              <a:defRPr/>
            </a:lvl4pPr>
            <a:lvl5pPr lvl="4" rtl="0" algn="ctr">
              <a:lnSpc>
                <a:spcPct val="80000"/>
              </a:lnSpc>
              <a:spcBef>
                <a:spcPts val="0"/>
              </a:spcBef>
              <a:spcAft>
                <a:spcPts val="0"/>
              </a:spcAft>
              <a:buClr>
                <a:srgbClr val="FFFFFF"/>
              </a:buClr>
              <a:buSzPts val="700"/>
              <a:buNone/>
              <a:defRPr/>
            </a:lvl5pPr>
            <a:lvl6pPr lvl="5" rtl="0" algn="ctr">
              <a:lnSpc>
                <a:spcPct val="80000"/>
              </a:lnSpc>
              <a:spcBef>
                <a:spcPts val="0"/>
              </a:spcBef>
              <a:spcAft>
                <a:spcPts val="0"/>
              </a:spcAft>
              <a:buClr>
                <a:srgbClr val="FFFFFF"/>
              </a:buClr>
              <a:buSzPts val="700"/>
              <a:buNone/>
              <a:defRPr/>
            </a:lvl6pPr>
            <a:lvl7pPr lvl="6" rtl="0" algn="ctr">
              <a:lnSpc>
                <a:spcPct val="80000"/>
              </a:lnSpc>
              <a:spcBef>
                <a:spcPts val="0"/>
              </a:spcBef>
              <a:spcAft>
                <a:spcPts val="0"/>
              </a:spcAft>
              <a:buClr>
                <a:srgbClr val="FFFFFF"/>
              </a:buClr>
              <a:buSzPts val="700"/>
              <a:buNone/>
              <a:defRPr/>
            </a:lvl7pPr>
            <a:lvl8pPr lvl="7" rtl="0" algn="ctr">
              <a:lnSpc>
                <a:spcPct val="80000"/>
              </a:lnSpc>
              <a:spcBef>
                <a:spcPts val="0"/>
              </a:spcBef>
              <a:spcAft>
                <a:spcPts val="0"/>
              </a:spcAft>
              <a:buClr>
                <a:srgbClr val="FFFFFF"/>
              </a:buClr>
              <a:buSzPts val="700"/>
              <a:buNone/>
              <a:defRPr/>
            </a:lvl8pPr>
            <a:lvl9pPr lvl="8" rtl="0" algn="ctr">
              <a:lnSpc>
                <a:spcPct val="80000"/>
              </a:lnSpc>
              <a:spcBef>
                <a:spcPts val="0"/>
              </a:spcBef>
              <a:spcAft>
                <a:spcPts val="0"/>
              </a:spcAft>
              <a:buClr>
                <a:srgbClr val="FFFFFF"/>
              </a:buClr>
              <a:buSzPts val="700"/>
              <a:buNone/>
              <a:defRPr/>
            </a:lvl9pPr>
          </a:lstStyle>
          <a:p/>
        </p:txBody>
      </p:sp>
      <p:sp>
        <p:nvSpPr>
          <p:cNvPr id="82" name="Google Shape;82;p19"/>
          <p:cNvSpPr txBox="1"/>
          <p:nvPr>
            <p:ph idx="1" type="body"/>
          </p:nvPr>
        </p:nvSpPr>
        <p:spPr>
          <a:xfrm>
            <a:off x="476250" y="2566988"/>
            <a:ext cx="3619500" cy="21240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2000"/>
              <a:buFont typeface="Arial"/>
              <a:buNone/>
              <a:defRPr sz="2000">
                <a:solidFill>
                  <a:srgbClr val="D5D5D5"/>
                </a:solidFill>
                <a:latin typeface="Arial"/>
                <a:ea typeface="Arial"/>
                <a:cs typeface="Arial"/>
                <a:sym typeface="Arial"/>
              </a:defRPr>
            </a:lvl1pPr>
            <a:lvl2pPr indent="-228600" lvl="1" marL="914400" rtl="0" algn="ctr">
              <a:lnSpc>
                <a:spcPct val="100000"/>
              </a:lnSpc>
              <a:spcBef>
                <a:spcPts val="0"/>
              </a:spcBef>
              <a:spcAft>
                <a:spcPts val="0"/>
              </a:spcAft>
              <a:buClr>
                <a:srgbClr val="D5D5D5"/>
              </a:buClr>
              <a:buSzPts val="2000"/>
              <a:buFont typeface="Arial"/>
              <a:buNone/>
              <a:defRPr sz="2000">
                <a:solidFill>
                  <a:srgbClr val="D5D5D5"/>
                </a:solidFill>
                <a:latin typeface="Arial"/>
                <a:ea typeface="Arial"/>
                <a:cs typeface="Arial"/>
                <a:sym typeface="Arial"/>
              </a:defRPr>
            </a:lvl2pPr>
            <a:lvl3pPr indent="-228600" lvl="2" marL="1371600" rtl="0" algn="ctr">
              <a:lnSpc>
                <a:spcPct val="100000"/>
              </a:lnSpc>
              <a:spcBef>
                <a:spcPts val="0"/>
              </a:spcBef>
              <a:spcAft>
                <a:spcPts val="0"/>
              </a:spcAft>
              <a:buClr>
                <a:srgbClr val="D5D5D5"/>
              </a:buClr>
              <a:buSzPts val="2000"/>
              <a:buFont typeface="Arial"/>
              <a:buNone/>
              <a:defRPr sz="2000">
                <a:solidFill>
                  <a:srgbClr val="D5D5D5"/>
                </a:solidFill>
                <a:latin typeface="Arial"/>
                <a:ea typeface="Arial"/>
                <a:cs typeface="Arial"/>
                <a:sym typeface="Arial"/>
              </a:defRPr>
            </a:lvl3pPr>
            <a:lvl4pPr indent="-228600" lvl="3" marL="1828800" rtl="0" algn="ctr">
              <a:lnSpc>
                <a:spcPct val="100000"/>
              </a:lnSpc>
              <a:spcBef>
                <a:spcPts val="0"/>
              </a:spcBef>
              <a:spcAft>
                <a:spcPts val="0"/>
              </a:spcAft>
              <a:buClr>
                <a:srgbClr val="D5D5D5"/>
              </a:buClr>
              <a:buSzPts val="2000"/>
              <a:buFont typeface="Arial"/>
              <a:buNone/>
              <a:defRPr sz="2000">
                <a:solidFill>
                  <a:srgbClr val="D5D5D5"/>
                </a:solidFill>
                <a:latin typeface="Arial"/>
                <a:ea typeface="Arial"/>
                <a:cs typeface="Arial"/>
                <a:sym typeface="Arial"/>
              </a:defRPr>
            </a:lvl4pPr>
            <a:lvl5pPr indent="-228600" lvl="4" marL="2286000" rtl="0" algn="ctr">
              <a:lnSpc>
                <a:spcPct val="100000"/>
              </a:lnSpc>
              <a:spcBef>
                <a:spcPts val="0"/>
              </a:spcBef>
              <a:spcAft>
                <a:spcPts val="0"/>
              </a:spcAft>
              <a:buClr>
                <a:srgbClr val="D5D5D5"/>
              </a:buClr>
              <a:buSzPts val="2000"/>
              <a:buFont typeface="Arial"/>
              <a:buNone/>
              <a:defRPr sz="2000">
                <a:solidFill>
                  <a:srgbClr val="D5D5D5"/>
                </a:solidFill>
                <a:latin typeface="Arial"/>
                <a:ea typeface="Arial"/>
                <a:cs typeface="Arial"/>
                <a:sym typeface="Arial"/>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83" name="Google Shape;83;p19"/>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s">
  <p:cSld name="Bullets">
    <p:spTree>
      <p:nvGrpSpPr>
        <p:cNvPr id="84" name="Shape 84"/>
        <p:cNvGrpSpPr/>
        <p:nvPr/>
      </p:nvGrpSpPr>
      <p:grpSpPr>
        <a:xfrm>
          <a:off x="0" y="0"/>
          <a:ext cx="0" cy="0"/>
          <a:chOff x="0" y="0"/>
          <a:chExt cx="0" cy="0"/>
        </a:xfrm>
      </p:grpSpPr>
      <p:sp>
        <p:nvSpPr>
          <p:cNvPr id="85" name="Google Shape;85;p20"/>
          <p:cNvSpPr txBox="1"/>
          <p:nvPr>
            <p:ph idx="1" type="body"/>
          </p:nvPr>
        </p:nvSpPr>
        <p:spPr>
          <a:xfrm>
            <a:off x="476250" y="1600993"/>
            <a:ext cx="8191500" cy="3162300"/>
          </a:xfrm>
          <a:prstGeom prst="rect">
            <a:avLst/>
          </a:prstGeom>
          <a:noFill/>
          <a:ln>
            <a:noFill/>
          </a:ln>
        </p:spPr>
        <p:txBody>
          <a:bodyPr anchorCtr="0" anchor="t" bIns="19050" lIns="19050" spcFirstLastPara="1" rIns="19050" wrap="square" tIns="19050">
            <a:normAutofit/>
          </a:bodyPr>
          <a:lstStyle>
            <a:lvl1pPr indent="-273050" lvl="0" marL="457200" rtl="0" algn="l">
              <a:lnSpc>
                <a:spcPct val="100000"/>
              </a:lnSpc>
              <a:spcBef>
                <a:spcPts val="900"/>
              </a:spcBef>
              <a:spcAft>
                <a:spcPts val="0"/>
              </a:spcAft>
              <a:buSzPts val="700"/>
              <a:buChar char="•"/>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86" name="Google Shape;86;p20"/>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ullets &amp; Live Video Small">
  <p:cSld name="Title, Bullets &amp; Live Video Small">
    <p:spTree>
      <p:nvGrpSpPr>
        <p:cNvPr id="87" name="Shape 87"/>
        <p:cNvGrpSpPr/>
        <p:nvPr/>
      </p:nvGrpSpPr>
      <p:grpSpPr>
        <a:xfrm>
          <a:off x="0" y="0"/>
          <a:ext cx="0" cy="0"/>
          <a:chOff x="0" y="0"/>
          <a:chExt cx="0" cy="0"/>
        </a:xfrm>
      </p:grpSpPr>
      <p:sp>
        <p:nvSpPr>
          <p:cNvPr id="88" name="Google Shape;88;p21"/>
          <p:cNvSpPr txBox="1"/>
          <p:nvPr>
            <p:ph type="title"/>
          </p:nvPr>
        </p:nvSpPr>
        <p:spPr>
          <a:xfrm>
            <a:off x="476250" y="314325"/>
            <a:ext cx="3619500" cy="581100"/>
          </a:xfrm>
          <a:prstGeom prst="rect">
            <a:avLst/>
          </a:prstGeom>
          <a:noFill/>
          <a:ln>
            <a:noFill/>
          </a:ln>
        </p:spPr>
        <p:txBody>
          <a:bodyPr anchorCtr="0" anchor="b" bIns="19050" lIns="19050" spcFirstLastPara="1" rIns="19050" wrap="square" tIns="19050">
            <a:normAutofit/>
          </a:bodyPr>
          <a:lstStyle>
            <a:lvl1pPr lvl="0" rtl="0" algn="ctr">
              <a:lnSpc>
                <a:spcPct val="80000"/>
              </a:lnSpc>
              <a:spcBef>
                <a:spcPts val="0"/>
              </a:spcBef>
              <a:spcAft>
                <a:spcPts val="0"/>
              </a:spcAft>
              <a:buClr>
                <a:srgbClr val="FFFFFF"/>
              </a:buClr>
              <a:buSzPts val="700"/>
              <a:buNone/>
              <a:defRPr/>
            </a:lvl1pPr>
            <a:lvl2pPr lvl="1" rtl="0" algn="ctr">
              <a:lnSpc>
                <a:spcPct val="80000"/>
              </a:lnSpc>
              <a:spcBef>
                <a:spcPts val="0"/>
              </a:spcBef>
              <a:spcAft>
                <a:spcPts val="0"/>
              </a:spcAft>
              <a:buClr>
                <a:srgbClr val="FFFFFF"/>
              </a:buClr>
              <a:buSzPts val="700"/>
              <a:buNone/>
              <a:defRPr/>
            </a:lvl2pPr>
            <a:lvl3pPr lvl="2" rtl="0" algn="ctr">
              <a:lnSpc>
                <a:spcPct val="80000"/>
              </a:lnSpc>
              <a:spcBef>
                <a:spcPts val="0"/>
              </a:spcBef>
              <a:spcAft>
                <a:spcPts val="0"/>
              </a:spcAft>
              <a:buClr>
                <a:srgbClr val="FFFFFF"/>
              </a:buClr>
              <a:buSzPts val="700"/>
              <a:buNone/>
              <a:defRPr/>
            </a:lvl3pPr>
            <a:lvl4pPr lvl="3" rtl="0" algn="ctr">
              <a:lnSpc>
                <a:spcPct val="80000"/>
              </a:lnSpc>
              <a:spcBef>
                <a:spcPts val="0"/>
              </a:spcBef>
              <a:spcAft>
                <a:spcPts val="0"/>
              </a:spcAft>
              <a:buClr>
                <a:srgbClr val="FFFFFF"/>
              </a:buClr>
              <a:buSzPts val="700"/>
              <a:buNone/>
              <a:defRPr/>
            </a:lvl4pPr>
            <a:lvl5pPr lvl="4" rtl="0" algn="ctr">
              <a:lnSpc>
                <a:spcPct val="80000"/>
              </a:lnSpc>
              <a:spcBef>
                <a:spcPts val="0"/>
              </a:spcBef>
              <a:spcAft>
                <a:spcPts val="0"/>
              </a:spcAft>
              <a:buClr>
                <a:srgbClr val="FFFFFF"/>
              </a:buClr>
              <a:buSzPts val="700"/>
              <a:buNone/>
              <a:defRPr/>
            </a:lvl5pPr>
            <a:lvl6pPr lvl="5" rtl="0" algn="ctr">
              <a:lnSpc>
                <a:spcPct val="80000"/>
              </a:lnSpc>
              <a:spcBef>
                <a:spcPts val="0"/>
              </a:spcBef>
              <a:spcAft>
                <a:spcPts val="0"/>
              </a:spcAft>
              <a:buClr>
                <a:srgbClr val="FFFFFF"/>
              </a:buClr>
              <a:buSzPts val="700"/>
              <a:buNone/>
              <a:defRPr/>
            </a:lvl6pPr>
            <a:lvl7pPr lvl="6" rtl="0" algn="ctr">
              <a:lnSpc>
                <a:spcPct val="80000"/>
              </a:lnSpc>
              <a:spcBef>
                <a:spcPts val="0"/>
              </a:spcBef>
              <a:spcAft>
                <a:spcPts val="0"/>
              </a:spcAft>
              <a:buClr>
                <a:srgbClr val="FFFFFF"/>
              </a:buClr>
              <a:buSzPts val="700"/>
              <a:buNone/>
              <a:defRPr/>
            </a:lvl7pPr>
            <a:lvl8pPr lvl="7" rtl="0" algn="ctr">
              <a:lnSpc>
                <a:spcPct val="80000"/>
              </a:lnSpc>
              <a:spcBef>
                <a:spcPts val="0"/>
              </a:spcBef>
              <a:spcAft>
                <a:spcPts val="0"/>
              </a:spcAft>
              <a:buClr>
                <a:srgbClr val="FFFFFF"/>
              </a:buClr>
              <a:buSzPts val="700"/>
              <a:buNone/>
              <a:defRPr/>
            </a:lvl8pPr>
            <a:lvl9pPr lvl="8" rtl="0" algn="ctr">
              <a:lnSpc>
                <a:spcPct val="80000"/>
              </a:lnSpc>
              <a:spcBef>
                <a:spcPts val="0"/>
              </a:spcBef>
              <a:spcAft>
                <a:spcPts val="0"/>
              </a:spcAft>
              <a:buClr>
                <a:srgbClr val="FFFFFF"/>
              </a:buClr>
              <a:buSzPts val="700"/>
              <a:buNone/>
              <a:defRPr/>
            </a:lvl9pPr>
          </a:lstStyle>
          <a:p/>
        </p:txBody>
      </p:sp>
      <p:sp>
        <p:nvSpPr>
          <p:cNvPr id="89" name="Google Shape;89;p21"/>
          <p:cNvSpPr txBox="1"/>
          <p:nvPr>
            <p:ph idx="1" type="body"/>
          </p:nvPr>
        </p:nvSpPr>
        <p:spPr>
          <a:xfrm>
            <a:off x="476250" y="1600200"/>
            <a:ext cx="3619500" cy="3162300"/>
          </a:xfrm>
          <a:prstGeom prst="rect">
            <a:avLst/>
          </a:prstGeom>
          <a:noFill/>
          <a:ln>
            <a:noFill/>
          </a:ln>
        </p:spPr>
        <p:txBody>
          <a:bodyPr anchorCtr="0" anchor="t" bIns="19050" lIns="19050" spcFirstLastPara="1" rIns="19050" wrap="square" tIns="19050">
            <a:normAutofit/>
          </a:bodyPr>
          <a:lstStyle>
            <a:lvl1pPr indent="-273050" lvl="0" marL="457200" rtl="0" algn="l">
              <a:lnSpc>
                <a:spcPct val="100000"/>
              </a:lnSpc>
              <a:spcBef>
                <a:spcPts val="900"/>
              </a:spcBef>
              <a:spcAft>
                <a:spcPts val="0"/>
              </a:spcAft>
              <a:buSzPts val="700"/>
              <a:buChar char="•"/>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90" name="Google Shape;90;p21"/>
          <p:cNvSpPr txBox="1"/>
          <p:nvPr>
            <p:ph idx="2" type="body"/>
          </p:nvPr>
        </p:nvSpPr>
        <p:spPr>
          <a:xfrm>
            <a:off x="476250" y="800100"/>
            <a:ext cx="3619500" cy="3810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2000"/>
              <a:buFont typeface="Arial"/>
              <a:buNone/>
              <a:defRPr sz="2000">
                <a:solidFill>
                  <a:srgbClr val="D5D5D5"/>
                </a:solidFill>
                <a:latin typeface="Arial"/>
                <a:ea typeface="Arial"/>
                <a:cs typeface="Arial"/>
                <a:sym typeface="Arial"/>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91" name="Google Shape;91;p21"/>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ullets &amp; Live Video Large">
  <p:cSld name="Title, Bullets &amp; Live Video Large">
    <p:spTree>
      <p:nvGrpSpPr>
        <p:cNvPr id="92" name="Shape 92"/>
        <p:cNvGrpSpPr/>
        <p:nvPr/>
      </p:nvGrpSpPr>
      <p:grpSpPr>
        <a:xfrm>
          <a:off x="0" y="0"/>
          <a:ext cx="0" cy="0"/>
          <a:chOff x="0" y="0"/>
          <a:chExt cx="0" cy="0"/>
        </a:xfrm>
      </p:grpSpPr>
      <p:sp>
        <p:nvSpPr>
          <p:cNvPr id="93" name="Google Shape;93;p22"/>
          <p:cNvSpPr txBox="1"/>
          <p:nvPr>
            <p:ph type="title"/>
          </p:nvPr>
        </p:nvSpPr>
        <p:spPr>
          <a:xfrm>
            <a:off x="476250" y="314325"/>
            <a:ext cx="3619500" cy="581100"/>
          </a:xfrm>
          <a:prstGeom prst="rect">
            <a:avLst/>
          </a:prstGeom>
          <a:noFill/>
          <a:ln>
            <a:noFill/>
          </a:ln>
        </p:spPr>
        <p:txBody>
          <a:bodyPr anchorCtr="0" anchor="b" bIns="19050" lIns="19050" spcFirstLastPara="1" rIns="19050" wrap="square" tIns="19050">
            <a:normAutofit/>
          </a:bodyPr>
          <a:lstStyle>
            <a:lvl1pPr lvl="0" rtl="0" algn="ctr">
              <a:lnSpc>
                <a:spcPct val="80000"/>
              </a:lnSpc>
              <a:spcBef>
                <a:spcPts val="0"/>
              </a:spcBef>
              <a:spcAft>
                <a:spcPts val="0"/>
              </a:spcAft>
              <a:buClr>
                <a:srgbClr val="FFFFFF"/>
              </a:buClr>
              <a:buSzPts val="700"/>
              <a:buNone/>
              <a:defRPr/>
            </a:lvl1pPr>
            <a:lvl2pPr lvl="1" rtl="0" algn="ctr">
              <a:lnSpc>
                <a:spcPct val="80000"/>
              </a:lnSpc>
              <a:spcBef>
                <a:spcPts val="0"/>
              </a:spcBef>
              <a:spcAft>
                <a:spcPts val="0"/>
              </a:spcAft>
              <a:buClr>
                <a:srgbClr val="FFFFFF"/>
              </a:buClr>
              <a:buSzPts val="700"/>
              <a:buNone/>
              <a:defRPr/>
            </a:lvl2pPr>
            <a:lvl3pPr lvl="2" rtl="0" algn="ctr">
              <a:lnSpc>
                <a:spcPct val="80000"/>
              </a:lnSpc>
              <a:spcBef>
                <a:spcPts val="0"/>
              </a:spcBef>
              <a:spcAft>
                <a:spcPts val="0"/>
              </a:spcAft>
              <a:buClr>
                <a:srgbClr val="FFFFFF"/>
              </a:buClr>
              <a:buSzPts val="700"/>
              <a:buNone/>
              <a:defRPr/>
            </a:lvl3pPr>
            <a:lvl4pPr lvl="3" rtl="0" algn="ctr">
              <a:lnSpc>
                <a:spcPct val="80000"/>
              </a:lnSpc>
              <a:spcBef>
                <a:spcPts val="0"/>
              </a:spcBef>
              <a:spcAft>
                <a:spcPts val="0"/>
              </a:spcAft>
              <a:buClr>
                <a:srgbClr val="FFFFFF"/>
              </a:buClr>
              <a:buSzPts val="700"/>
              <a:buNone/>
              <a:defRPr/>
            </a:lvl4pPr>
            <a:lvl5pPr lvl="4" rtl="0" algn="ctr">
              <a:lnSpc>
                <a:spcPct val="80000"/>
              </a:lnSpc>
              <a:spcBef>
                <a:spcPts val="0"/>
              </a:spcBef>
              <a:spcAft>
                <a:spcPts val="0"/>
              </a:spcAft>
              <a:buClr>
                <a:srgbClr val="FFFFFF"/>
              </a:buClr>
              <a:buSzPts val="700"/>
              <a:buNone/>
              <a:defRPr/>
            </a:lvl5pPr>
            <a:lvl6pPr lvl="5" rtl="0" algn="ctr">
              <a:lnSpc>
                <a:spcPct val="80000"/>
              </a:lnSpc>
              <a:spcBef>
                <a:spcPts val="0"/>
              </a:spcBef>
              <a:spcAft>
                <a:spcPts val="0"/>
              </a:spcAft>
              <a:buClr>
                <a:srgbClr val="FFFFFF"/>
              </a:buClr>
              <a:buSzPts val="700"/>
              <a:buNone/>
              <a:defRPr/>
            </a:lvl6pPr>
            <a:lvl7pPr lvl="6" rtl="0" algn="ctr">
              <a:lnSpc>
                <a:spcPct val="80000"/>
              </a:lnSpc>
              <a:spcBef>
                <a:spcPts val="0"/>
              </a:spcBef>
              <a:spcAft>
                <a:spcPts val="0"/>
              </a:spcAft>
              <a:buClr>
                <a:srgbClr val="FFFFFF"/>
              </a:buClr>
              <a:buSzPts val="700"/>
              <a:buNone/>
              <a:defRPr/>
            </a:lvl7pPr>
            <a:lvl8pPr lvl="7" rtl="0" algn="ctr">
              <a:lnSpc>
                <a:spcPct val="80000"/>
              </a:lnSpc>
              <a:spcBef>
                <a:spcPts val="0"/>
              </a:spcBef>
              <a:spcAft>
                <a:spcPts val="0"/>
              </a:spcAft>
              <a:buClr>
                <a:srgbClr val="FFFFFF"/>
              </a:buClr>
              <a:buSzPts val="700"/>
              <a:buNone/>
              <a:defRPr/>
            </a:lvl8pPr>
            <a:lvl9pPr lvl="8" rtl="0" algn="ctr">
              <a:lnSpc>
                <a:spcPct val="80000"/>
              </a:lnSpc>
              <a:spcBef>
                <a:spcPts val="0"/>
              </a:spcBef>
              <a:spcAft>
                <a:spcPts val="0"/>
              </a:spcAft>
              <a:buClr>
                <a:srgbClr val="FFFFFF"/>
              </a:buClr>
              <a:buSzPts val="700"/>
              <a:buNone/>
              <a:defRPr/>
            </a:lvl9pPr>
          </a:lstStyle>
          <a:p/>
        </p:txBody>
      </p:sp>
      <p:sp>
        <p:nvSpPr>
          <p:cNvPr id="94" name="Google Shape;94;p22"/>
          <p:cNvSpPr txBox="1"/>
          <p:nvPr>
            <p:ph idx="1" type="body"/>
          </p:nvPr>
        </p:nvSpPr>
        <p:spPr>
          <a:xfrm>
            <a:off x="476250" y="1600200"/>
            <a:ext cx="3619500" cy="3162300"/>
          </a:xfrm>
          <a:prstGeom prst="rect">
            <a:avLst/>
          </a:prstGeom>
          <a:noFill/>
          <a:ln>
            <a:noFill/>
          </a:ln>
        </p:spPr>
        <p:txBody>
          <a:bodyPr anchorCtr="0" anchor="t" bIns="19050" lIns="19050" spcFirstLastPara="1" rIns="19050" wrap="square" tIns="19050">
            <a:normAutofit/>
          </a:bodyPr>
          <a:lstStyle>
            <a:lvl1pPr indent="-273050" lvl="0" marL="457200" rtl="0" algn="l">
              <a:lnSpc>
                <a:spcPct val="100000"/>
              </a:lnSpc>
              <a:spcBef>
                <a:spcPts val="900"/>
              </a:spcBef>
              <a:spcAft>
                <a:spcPts val="0"/>
              </a:spcAft>
              <a:buSzPts val="700"/>
              <a:buChar char="•"/>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95" name="Google Shape;95;p22"/>
          <p:cNvSpPr txBox="1"/>
          <p:nvPr>
            <p:ph idx="2" type="body"/>
          </p:nvPr>
        </p:nvSpPr>
        <p:spPr>
          <a:xfrm>
            <a:off x="476250" y="800100"/>
            <a:ext cx="3619500" cy="3810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2000"/>
              <a:buFont typeface="Arial"/>
              <a:buNone/>
              <a:defRPr sz="2000">
                <a:solidFill>
                  <a:srgbClr val="D5D5D5"/>
                </a:solidFill>
                <a:latin typeface="Arial"/>
                <a:ea typeface="Arial"/>
                <a:cs typeface="Arial"/>
                <a:sym typeface="Arial"/>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96" name="Google Shape;96;p22"/>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p:cSld name="Section">
    <p:spTree>
      <p:nvGrpSpPr>
        <p:cNvPr id="97" name="Shape 97"/>
        <p:cNvGrpSpPr/>
        <p:nvPr/>
      </p:nvGrpSpPr>
      <p:grpSpPr>
        <a:xfrm>
          <a:off x="0" y="0"/>
          <a:ext cx="0" cy="0"/>
          <a:chOff x="0" y="0"/>
          <a:chExt cx="0" cy="0"/>
        </a:xfrm>
      </p:grpSpPr>
      <p:sp>
        <p:nvSpPr>
          <p:cNvPr id="98" name="Google Shape;98;p23"/>
          <p:cNvSpPr txBox="1"/>
          <p:nvPr>
            <p:ph type="title"/>
          </p:nvPr>
        </p:nvSpPr>
        <p:spPr>
          <a:xfrm>
            <a:off x="476250" y="1233488"/>
            <a:ext cx="8191500" cy="1452600"/>
          </a:xfrm>
          <a:prstGeom prst="rect">
            <a:avLst/>
          </a:prstGeom>
          <a:noFill/>
          <a:ln>
            <a:noFill/>
          </a:ln>
        </p:spPr>
        <p:txBody>
          <a:bodyPr anchorCtr="0" anchor="b" bIns="19050" lIns="19050" spcFirstLastPara="1" rIns="19050" wrap="square" tIns="19050">
            <a:normAutofit/>
          </a:bodyPr>
          <a:lstStyle>
            <a:lvl1pPr lvl="0" rtl="0" algn="ctr">
              <a:lnSpc>
                <a:spcPct val="90000"/>
              </a:lnSpc>
              <a:spcBef>
                <a:spcPts val="0"/>
              </a:spcBef>
              <a:spcAft>
                <a:spcPts val="0"/>
              </a:spcAft>
              <a:buClr>
                <a:srgbClr val="00FF00"/>
              </a:buClr>
              <a:buSzPts val="4400"/>
              <a:buFont typeface="Arial"/>
              <a:buNone/>
              <a:defRPr sz="4400">
                <a:solidFill>
                  <a:srgbClr val="00FF00"/>
                </a:solidFill>
              </a:defRPr>
            </a:lvl1pPr>
            <a:lvl2pPr lvl="1" rtl="0" algn="ctr">
              <a:lnSpc>
                <a:spcPct val="80000"/>
              </a:lnSpc>
              <a:spcBef>
                <a:spcPts val="0"/>
              </a:spcBef>
              <a:spcAft>
                <a:spcPts val="0"/>
              </a:spcAft>
              <a:buClr>
                <a:srgbClr val="FFFFFF"/>
              </a:buClr>
              <a:buSzPts val="700"/>
              <a:buNone/>
              <a:defRPr/>
            </a:lvl2pPr>
            <a:lvl3pPr lvl="2" rtl="0" algn="ctr">
              <a:lnSpc>
                <a:spcPct val="80000"/>
              </a:lnSpc>
              <a:spcBef>
                <a:spcPts val="0"/>
              </a:spcBef>
              <a:spcAft>
                <a:spcPts val="0"/>
              </a:spcAft>
              <a:buClr>
                <a:srgbClr val="FFFFFF"/>
              </a:buClr>
              <a:buSzPts val="700"/>
              <a:buNone/>
              <a:defRPr/>
            </a:lvl3pPr>
            <a:lvl4pPr lvl="3" rtl="0" algn="ctr">
              <a:lnSpc>
                <a:spcPct val="80000"/>
              </a:lnSpc>
              <a:spcBef>
                <a:spcPts val="0"/>
              </a:spcBef>
              <a:spcAft>
                <a:spcPts val="0"/>
              </a:spcAft>
              <a:buClr>
                <a:srgbClr val="FFFFFF"/>
              </a:buClr>
              <a:buSzPts val="700"/>
              <a:buNone/>
              <a:defRPr/>
            </a:lvl4pPr>
            <a:lvl5pPr lvl="4" rtl="0" algn="ctr">
              <a:lnSpc>
                <a:spcPct val="80000"/>
              </a:lnSpc>
              <a:spcBef>
                <a:spcPts val="0"/>
              </a:spcBef>
              <a:spcAft>
                <a:spcPts val="0"/>
              </a:spcAft>
              <a:buClr>
                <a:srgbClr val="FFFFFF"/>
              </a:buClr>
              <a:buSzPts val="700"/>
              <a:buNone/>
              <a:defRPr/>
            </a:lvl5pPr>
            <a:lvl6pPr lvl="5" rtl="0" algn="ctr">
              <a:lnSpc>
                <a:spcPct val="80000"/>
              </a:lnSpc>
              <a:spcBef>
                <a:spcPts val="0"/>
              </a:spcBef>
              <a:spcAft>
                <a:spcPts val="0"/>
              </a:spcAft>
              <a:buClr>
                <a:srgbClr val="FFFFFF"/>
              </a:buClr>
              <a:buSzPts val="700"/>
              <a:buNone/>
              <a:defRPr/>
            </a:lvl6pPr>
            <a:lvl7pPr lvl="6" rtl="0" algn="ctr">
              <a:lnSpc>
                <a:spcPct val="80000"/>
              </a:lnSpc>
              <a:spcBef>
                <a:spcPts val="0"/>
              </a:spcBef>
              <a:spcAft>
                <a:spcPts val="0"/>
              </a:spcAft>
              <a:buClr>
                <a:srgbClr val="FFFFFF"/>
              </a:buClr>
              <a:buSzPts val="700"/>
              <a:buNone/>
              <a:defRPr/>
            </a:lvl7pPr>
            <a:lvl8pPr lvl="7" rtl="0" algn="ctr">
              <a:lnSpc>
                <a:spcPct val="80000"/>
              </a:lnSpc>
              <a:spcBef>
                <a:spcPts val="0"/>
              </a:spcBef>
              <a:spcAft>
                <a:spcPts val="0"/>
              </a:spcAft>
              <a:buClr>
                <a:srgbClr val="FFFFFF"/>
              </a:buClr>
              <a:buSzPts val="700"/>
              <a:buNone/>
              <a:defRPr/>
            </a:lvl8pPr>
            <a:lvl9pPr lvl="8" rtl="0" algn="ctr">
              <a:lnSpc>
                <a:spcPct val="80000"/>
              </a:lnSpc>
              <a:spcBef>
                <a:spcPts val="0"/>
              </a:spcBef>
              <a:spcAft>
                <a:spcPts val="0"/>
              </a:spcAft>
              <a:buClr>
                <a:srgbClr val="FFFFFF"/>
              </a:buClr>
              <a:buSzPts val="700"/>
              <a:buNone/>
              <a:defRPr/>
            </a:lvl9pPr>
          </a:lstStyle>
          <a:p/>
        </p:txBody>
      </p:sp>
      <p:sp>
        <p:nvSpPr>
          <p:cNvPr id="99" name="Google Shape;99;p23"/>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00" name="Shape 100"/>
        <p:cNvGrpSpPr/>
        <p:nvPr/>
      </p:nvGrpSpPr>
      <p:grpSpPr>
        <a:xfrm>
          <a:off x="0" y="0"/>
          <a:ext cx="0" cy="0"/>
          <a:chOff x="0" y="0"/>
          <a:chExt cx="0" cy="0"/>
        </a:xfrm>
      </p:grpSpPr>
      <p:sp>
        <p:nvSpPr>
          <p:cNvPr id="101" name="Google Shape;101;p24"/>
          <p:cNvSpPr txBox="1"/>
          <p:nvPr>
            <p:ph type="title"/>
          </p:nvPr>
        </p:nvSpPr>
        <p:spPr>
          <a:xfrm>
            <a:off x="476250" y="304800"/>
            <a:ext cx="8191500" cy="584100"/>
          </a:xfrm>
          <a:prstGeom prst="rect">
            <a:avLst/>
          </a:prstGeom>
          <a:noFill/>
          <a:ln>
            <a:noFill/>
          </a:ln>
        </p:spPr>
        <p:txBody>
          <a:bodyPr anchorCtr="0" anchor="b" bIns="19050" lIns="19050" spcFirstLastPara="1" rIns="19050" wrap="square" tIns="19050">
            <a:normAutofit/>
          </a:bodyPr>
          <a:lstStyle>
            <a:lvl1pPr lvl="0" rtl="0" algn="ctr">
              <a:lnSpc>
                <a:spcPct val="80000"/>
              </a:lnSpc>
              <a:spcBef>
                <a:spcPts val="0"/>
              </a:spcBef>
              <a:spcAft>
                <a:spcPts val="0"/>
              </a:spcAft>
              <a:buClr>
                <a:srgbClr val="FFFFFF"/>
              </a:buClr>
              <a:buSzPts val="700"/>
              <a:buNone/>
              <a:defRPr/>
            </a:lvl1pPr>
            <a:lvl2pPr lvl="1" rtl="0" algn="ctr">
              <a:lnSpc>
                <a:spcPct val="80000"/>
              </a:lnSpc>
              <a:spcBef>
                <a:spcPts val="0"/>
              </a:spcBef>
              <a:spcAft>
                <a:spcPts val="0"/>
              </a:spcAft>
              <a:buClr>
                <a:srgbClr val="FFFFFF"/>
              </a:buClr>
              <a:buSzPts val="700"/>
              <a:buNone/>
              <a:defRPr/>
            </a:lvl2pPr>
            <a:lvl3pPr lvl="2" rtl="0" algn="ctr">
              <a:lnSpc>
                <a:spcPct val="80000"/>
              </a:lnSpc>
              <a:spcBef>
                <a:spcPts val="0"/>
              </a:spcBef>
              <a:spcAft>
                <a:spcPts val="0"/>
              </a:spcAft>
              <a:buClr>
                <a:srgbClr val="FFFFFF"/>
              </a:buClr>
              <a:buSzPts val="700"/>
              <a:buNone/>
              <a:defRPr/>
            </a:lvl3pPr>
            <a:lvl4pPr lvl="3" rtl="0" algn="ctr">
              <a:lnSpc>
                <a:spcPct val="80000"/>
              </a:lnSpc>
              <a:spcBef>
                <a:spcPts val="0"/>
              </a:spcBef>
              <a:spcAft>
                <a:spcPts val="0"/>
              </a:spcAft>
              <a:buClr>
                <a:srgbClr val="FFFFFF"/>
              </a:buClr>
              <a:buSzPts val="700"/>
              <a:buNone/>
              <a:defRPr/>
            </a:lvl4pPr>
            <a:lvl5pPr lvl="4" rtl="0" algn="ctr">
              <a:lnSpc>
                <a:spcPct val="80000"/>
              </a:lnSpc>
              <a:spcBef>
                <a:spcPts val="0"/>
              </a:spcBef>
              <a:spcAft>
                <a:spcPts val="0"/>
              </a:spcAft>
              <a:buClr>
                <a:srgbClr val="FFFFFF"/>
              </a:buClr>
              <a:buSzPts val="700"/>
              <a:buNone/>
              <a:defRPr/>
            </a:lvl5pPr>
            <a:lvl6pPr lvl="5" rtl="0" algn="ctr">
              <a:lnSpc>
                <a:spcPct val="80000"/>
              </a:lnSpc>
              <a:spcBef>
                <a:spcPts val="0"/>
              </a:spcBef>
              <a:spcAft>
                <a:spcPts val="0"/>
              </a:spcAft>
              <a:buClr>
                <a:srgbClr val="FFFFFF"/>
              </a:buClr>
              <a:buSzPts val="700"/>
              <a:buNone/>
              <a:defRPr/>
            </a:lvl6pPr>
            <a:lvl7pPr lvl="6" rtl="0" algn="ctr">
              <a:lnSpc>
                <a:spcPct val="80000"/>
              </a:lnSpc>
              <a:spcBef>
                <a:spcPts val="0"/>
              </a:spcBef>
              <a:spcAft>
                <a:spcPts val="0"/>
              </a:spcAft>
              <a:buClr>
                <a:srgbClr val="FFFFFF"/>
              </a:buClr>
              <a:buSzPts val="700"/>
              <a:buNone/>
              <a:defRPr/>
            </a:lvl7pPr>
            <a:lvl8pPr lvl="7" rtl="0" algn="ctr">
              <a:lnSpc>
                <a:spcPct val="80000"/>
              </a:lnSpc>
              <a:spcBef>
                <a:spcPts val="0"/>
              </a:spcBef>
              <a:spcAft>
                <a:spcPts val="0"/>
              </a:spcAft>
              <a:buClr>
                <a:srgbClr val="FFFFFF"/>
              </a:buClr>
              <a:buSzPts val="700"/>
              <a:buNone/>
              <a:defRPr/>
            </a:lvl8pPr>
            <a:lvl9pPr lvl="8" rtl="0" algn="ctr">
              <a:lnSpc>
                <a:spcPct val="80000"/>
              </a:lnSpc>
              <a:spcBef>
                <a:spcPts val="0"/>
              </a:spcBef>
              <a:spcAft>
                <a:spcPts val="0"/>
              </a:spcAft>
              <a:buClr>
                <a:srgbClr val="FFFFFF"/>
              </a:buClr>
              <a:buSzPts val="700"/>
              <a:buNone/>
              <a:defRPr/>
            </a:lvl9pPr>
          </a:lstStyle>
          <a:p/>
        </p:txBody>
      </p:sp>
      <p:sp>
        <p:nvSpPr>
          <p:cNvPr id="102" name="Google Shape;102;p24"/>
          <p:cNvSpPr txBox="1"/>
          <p:nvPr>
            <p:ph idx="1" type="body"/>
          </p:nvPr>
        </p:nvSpPr>
        <p:spPr>
          <a:xfrm>
            <a:off x="476250" y="800100"/>
            <a:ext cx="8191500" cy="3810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2000"/>
              <a:buFont typeface="Arial"/>
              <a:buNone/>
              <a:defRPr sz="2000">
                <a:solidFill>
                  <a:srgbClr val="D5D5D5"/>
                </a:solidFill>
                <a:latin typeface="Arial"/>
                <a:ea typeface="Arial"/>
                <a:cs typeface="Arial"/>
                <a:sym typeface="Arial"/>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103" name="Google Shape;103;p24"/>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104" name="Shape 104"/>
        <p:cNvGrpSpPr/>
        <p:nvPr/>
      </p:nvGrpSpPr>
      <p:grpSpPr>
        <a:xfrm>
          <a:off x="0" y="0"/>
          <a:ext cx="0" cy="0"/>
          <a:chOff x="0" y="0"/>
          <a:chExt cx="0" cy="0"/>
        </a:xfrm>
      </p:grpSpPr>
      <p:sp>
        <p:nvSpPr>
          <p:cNvPr id="105" name="Google Shape;105;p25"/>
          <p:cNvSpPr txBox="1"/>
          <p:nvPr>
            <p:ph type="title"/>
          </p:nvPr>
        </p:nvSpPr>
        <p:spPr>
          <a:xfrm>
            <a:off x="476250" y="304800"/>
            <a:ext cx="8191500" cy="585900"/>
          </a:xfrm>
          <a:prstGeom prst="rect">
            <a:avLst/>
          </a:prstGeom>
          <a:noFill/>
          <a:ln>
            <a:noFill/>
          </a:ln>
        </p:spPr>
        <p:txBody>
          <a:bodyPr anchorCtr="0" anchor="b" bIns="19050" lIns="19050" spcFirstLastPara="1" rIns="19050" wrap="square" tIns="19050">
            <a:normAutofit/>
          </a:bodyPr>
          <a:lstStyle>
            <a:lvl1pPr lvl="0" rtl="0" algn="ctr">
              <a:lnSpc>
                <a:spcPct val="80000"/>
              </a:lnSpc>
              <a:spcBef>
                <a:spcPts val="0"/>
              </a:spcBef>
              <a:spcAft>
                <a:spcPts val="0"/>
              </a:spcAft>
              <a:buClr>
                <a:srgbClr val="FFFFFF"/>
              </a:buClr>
              <a:buSzPts val="700"/>
              <a:buNone/>
              <a:defRPr/>
            </a:lvl1pPr>
            <a:lvl2pPr lvl="1" rtl="0" algn="ctr">
              <a:lnSpc>
                <a:spcPct val="80000"/>
              </a:lnSpc>
              <a:spcBef>
                <a:spcPts val="0"/>
              </a:spcBef>
              <a:spcAft>
                <a:spcPts val="0"/>
              </a:spcAft>
              <a:buClr>
                <a:srgbClr val="FFFFFF"/>
              </a:buClr>
              <a:buSzPts val="700"/>
              <a:buNone/>
              <a:defRPr/>
            </a:lvl2pPr>
            <a:lvl3pPr lvl="2" rtl="0" algn="ctr">
              <a:lnSpc>
                <a:spcPct val="80000"/>
              </a:lnSpc>
              <a:spcBef>
                <a:spcPts val="0"/>
              </a:spcBef>
              <a:spcAft>
                <a:spcPts val="0"/>
              </a:spcAft>
              <a:buClr>
                <a:srgbClr val="FFFFFF"/>
              </a:buClr>
              <a:buSzPts val="700"/>
              <a:buNone/>
              <a:defRPr/>
            </a:lvl3pPr>
            <a:lvl4pPr lvl="3" rtl="0" algn="ctr">
              <a:lnSpc>
                <a:spcPct val="80000"/>
              </a:lnSpc>
              <a:spcBef>
                <a:spcPts val="0"/>
              </a:spcBef>
              <a:spcAft>
                <a:spcPts val="0"/>
              </a:spcAft>
              <a:buClr>
                <a:srgbClr val="FFFFFF"/>
              </a:buClr>
              <a:buSzPts val="700"/>
              <a:buNone/>
              <a:defRPr/>
            </a:lvl4pPr>
            <a:lvl5pPr lvl="4" rtl="0" algn="ctr">
              <a:lnSpc>
                <a:spcPct val="80000"/>
              </a:lnSpc>
              <a:spcBef>
                <a:spcPts val="0"/>
              </a:spcBef>
              <a:spcAft>
                <a:spcPts val="0"/>
              </a:spcAft>
              <a:buClr>
                <a:srgbClr val="FFFFFF"/>
              </a:buClr>
              <a:buSzPts val="700"/>
              <a:buNone/>
              <a:defRPr/>
            </a:lvl5pPr>
            <a:lvl6pPr lvl="5" rtl="0" algn="ctr">
              <a:lnSpc>
                <a:spcPct val="80000"/>
              </a:lnSpc>
              <a:spcBef>
                <a:spcPts val="0"/>
              </a:spcBef>
              <a:spcAft>
                <a:spcPts val="0"/>
              </a:spcAft>
              <a:buClr>
                <a:srgbClr val="FFFFFF"/>
              </a:buClr>
              <a:buSzPts val="700"/>
              <a:buNone/>
              <a:defRPr/>
            </a:lvl6pPr>
            <a:lvl7pPr lvl="6" rtl="0" algn="ctr">
              <a:lnSpc>
                <a:spcPct val="80000"/>
              </a:lnSpc>
              <a:spcBef>
                <a:spcPts val="0"/>
              </a:spcBef>
              <a:spcAft>
                <a:spcPts val="0"/>
              </a:spcAft>
              <a:buClr>
                <a:srgbClr val="FFFFFF"/>
              </a:buClr>
              <a:buSzPts val="700"/>
              <a:buNone/>
              <a:defRPr/>
            </a:lvl7pPr>
            <a:lvl8pPr lvl="7" rtl="0" algn="ctr">
              <a:lnSpc>
                <a:spcPct val="80000"/>
              </a:lnSpc>
              <a:spcBef>
                <a:spcPts val="0"/>
              </a:spcBef>
              <a:spcAft>
                <a:spcPts val="0"/>
              </a:spcAft>
              <a:buClr>
                <a:srgbClr val="FFFFFF"/>
              </a:buClr>
              <a:buSzPts val="700"/>
              <a:buNone/>
              <a:defRPr/>
            </a:lvl8pPr>
            <a:lvl9pPr lvl="8" rtl="0" algn="ctr">
              <a:lnSpc>
                <a:spcPct val="80000"/>
              </a:lnSpc>
              <a:spcBef>
                <a:spcPts val="0"/>
              </a:spcBef>
              <a:spcAft>
                <a:spcPts val="0"/>
              </a:spcAft>
              <a:buClr>
                <a:srgbClr val="FFFFFF"/>
              </a:buClr>
              <a:buSzPts val="700"/>
              <a:buNone/>
              <a:defRPr/>
            </a:lvl9pPr>
          </a:lstStyle>
          <a:p/>
        </p:txBody>
      </p:sp>
      <p:sp>
        <p:nvSpPr>
          <p:cNvPr id="106" name="Google Shape;106;p25"/>
          <p:cNvSpPr txBox="1"/>
          <p:nvPr>
            <p:ph idx="1" type="body"/>
          </p:nvPr>
        </p:nvSpPr>
        <p:spPr>
          <a:xfrm>
            <a:off x="476250" y="800100"/>
            <a:ext cx="8191500" cy="3810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2000"/>
              <a:buFont typeface="Arial"/>
              <a:buNone/>
              <a:defRPr sz="2000">
                <a:solidFill>
                  <a:srgbClr val="D5D5D5"/>
                </a:solidFill>
                <a:latin typeface="Arial"/>
                <a:ea typeface="Arial"/>
                <a:cs typeface="Arial"/>
                <a:sym typeface="Arial"/>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107" name="Google Shape;107;p25"/>
          <p:cNvSpPr txBox="1"/>
          <p:nvPr>
            <p:ph idx="2" type="body"/>
          </p:nvPr>
        </p:nvSpPr>
        <p:spPr>
          <a:xfrm>
            <a:off x="476250" y="1600200"/>
            <a:ext cx="8191500" cy="3162300"/>
          </a:xfrm>
          <a:prstGeom prst="rect">
            <a:avLst/>
          </a:prstGeom>
          <a:noFill/>
          <a:ln>
            <a:noFill/>
          </a:ln>
        </p:spPr>
        <p:txBody>
          <a:bodyPr anchorCtr="0" anchor="t" bIns="19050" lIns="19050" spcFirstLastPara="1" rIns="19050" wrap="square" tIns="19050">
            <a:normAutofit/>
          </a:bodyPr>
          <a:lstStyle>
            <a:lvl1pPr indent="-228600" lvl="0" marL="457200" rtl="0" algn="l">
              <a:lnSpc>
                <a:spcPct val="100000"/>
              </a:lnSpc>
              <a:spcBef>
                <a:spcPts val="900"/>
              </a:spcBef>
              <a:spcAft>
                <a:spcPts val="0"/>
              </a:spcAft>
              <a:buClr>
                <a:srgbClr val="FFFFFF"/>
              </a:buClr>
              <a:buSzPts val="2100"/>
              <a:buFont typeface="Arial"/>
              <a:buNone/>
              <a:defRPr sz="2100"/>
            </a:lvl1pPr>
            <a:lvl2pPr indent="-228600" lvl="1" marL="914400" rtl="0" algn="l">
              <a:lnSpc>
                <a:spcPct val="100000"/>
              </a:lnSpc>
              <a:spcBef>
                <a:spcPts val="900"/>
              </a:spcBef>
              <a:spcAft>
                <a:spcPts val="0"/>
              </a:spcAft>
              <a:buClr>
                <a:srgbClr val="FFFFFF"/>
              </a:buClr>
              <a:buSzPts val="2100"/>
              <a:buFont typeface="Arial"/>
              <a:buNone/>
              <a:defRPr sz="2100"/>
            </a:lvl2pPr>
            <a:lvl3pPr indent="-228600" lvl="2" marL="1371600" rtl="0" algn="l">
              <a:lnSpc>
                <a:spcPct val="100000"/>
              </a:lnSpc>
              <a:spcBef>
                <a:spcPts val="900"/>
              </a:spcBef>
              <a:spcAft>
                <a:spcPts val="0"/>
              </a:spcAft>
              <a:buClr>
                <a:srgbClr val="FFFFFF"/>
              </a:buClr>
              <a:buSzPts val="2100"/>
              <a:buFont typeface="Arial"/>
              <a:buNone/>
              <a:defRPr sz="2100"/>
            </a:lvl3pPr>
            <a:lvl4pPr indent="-228600" lvl="3" marL="1828800" rtl="0" algn="l">
              <a:lnSpc>
                <a:spcPct val="100000"/>
              </a:lnSpc>
              <a:spcBef>
                <a:spcPts val="900"/>
              </a:spcBef>
              <a:spcAft>
                <a:spcPts val="0"/>
              </a:spcAft>
              <a:buClr>
                <a:srgbClr val="FFFFFF"/>
              </a:buClr>
              <a:buSzPts val="2100"/>
              <a:buFont typeface="Arial"/>
              <a:buNone/>
              <a:defRPr sz="2100"/>
            </a:lvl4pPr>
            <a:lvl5pPr indent="-228600" lvl="4" marL="2286000" rtl="0" algn="l">
              <a:lnSpc>
                <a:spcPct val="100000"/>
              </a:lnSpc>
              <a:spcBef>
                <a:spcPts val="900"/>
              </a:spcBef>
              <a:spcAft>
                <a:spcPts val="0"/>
              </a:spcAft>
              <a:buClr>
                <a:srgbClr val="FFFFFF"/>
              </a:buClr>
              <a:buSzPts val="2100"/>
              <a:buFont typeface="Arial"/>
              <a:buNone/>
              <a:defRPr sz="2100"/>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108" name="Google Shape;108;p25"/>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p:cSld name="Statement">
    <p:spTree>
      <p:nvGrpSpPr>
        <p:cNvPr id="109" name="Shape 109"/>
        <p:cNvGrpSpPr/>
        <p:nvPr/>
      </p:nvGrpSpPr>
      <p:grpSpPr>
        <a:xfrm>
          <a:off x="0" y="0"/>
          <a:ext cx="0" cy="0"/>
          <a:chOff x="0" y="0"/>
          <a:chExt cx="0" cy="0"/>
        </a:xfrm>
      </p:grpSpPr>
      <p:sp>
        <p:nvSpPr>
          <p:cNvPr id="110" name="Google Shape;110;p26"/>
          <p:cNvSpPr txBox="1"/>
          <p:nvPr>
            <p:ph idx="1" type="body"/>
          </p:nvPr>
        </p:nvSpPr>
        <p:spPr>
          <a:xfrm>
            <a:off x="476250" y="1704975"/>
            <a:ext cx="8191500" cy="1754400"/>
          </a:xfrm>
          <a:prstGeom prst="rect">
            <a:avLst/>
          </a:prstGeom>
          <a:noFill/>
          <a:ln>
            <a:noFill/>
          </a:ln>
        </p:spPr>
        <p:txBody>
          <a:bodyPr anchorCtr="0" anchor="ctr" bIns="19050" lIns="19050" spcFirstLastPara="1" rIns="19050" wrap="square" tIns="19050">
            <a:normAutofit/>
          </a:bodyPr>
          <a:lstStyle>
            <a:lvl1pPr indent="-228600" lvl="0" marL="457200" rtl="0" algn="ctr">
              <a:lnSpc>
                <a:spcPct val="100000"/>
              </a:lnSpc>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1pPr>
            <a:lvl2pPr indent="-228600" lvl="1" marL="914400" rtl="0" algn="ctr">
              <a:lnSpc>
                <a:spcPct val="100000"/>
              </a:lnSpc>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2pPr>
            <a:lvl3pPr indent="-228600" lvl="2" marL="1371600" rtl="0" algn="ctr">
              <a:lnSpc>
                <a:spcPct val="100000"/>
              </a:lnSpc>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3pPr>
            <a:lvl4pPr indent="-228600" lvl="3" marL="1828800" rtl="0" algn="ctr">
              <a:lnSpc>
                <a:spcPct val="100000"/>
              </a:lnSpc>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4pPr>
            <a:lvl5pPr indent="-228600" lvl="4" marL="2286000" rtl="0" algn="ctr">
              <a:lnSpc>
                <a:spcPct val="100000"/>
              </a:lnSpc>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111" name="Google Shape;111;p26"/>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Fact">
  <p:cSld name="Big Fact">
    <p:spTree>
      <p:nvGrpSpPr>
        <p:cNvPr id="112" name="Shape 112"/>
        <p:cNvGrpSpPr/>
        <p:nvPr/>
      </p:nvGrpSpPr>
      <p:grpSpPr>
        <a:xfrm>
          <a:off x="0" y="0"/>
          <a:ext cx="0" cy="0"/>
          <a:chOff x="0" y="0"/>
          <a:chExt cx="0" cy="0"/>
        </a:xfrm>
      </p:grpSpPr>
      <p:sp>
        <p:nvSpPr>
          <p:cNvPr id="113" name="Google Shape;113;p27"/>
          <p:cNvSpPr txBox="1"/>
          <p:nvPr>
            <p:ph idx="1" type="body"/>
          </p:nvPr>
        </p:nvSpPr>
        <p:spPr>
          <a:xfrm>
            <a:off x="476250" y="1464786"/>
            <a:ext cx="8191500" cy="1683300"/>
          </a:xfrm>
          <a:prstGeom prst="rect">
            <a:avLst/>
          </a:prstGeom>
          <a:noFill/>
          <a:ln>
            <a:noFill/>
          </a:ln>
        </p:spPr>
        <p:txBody>
          <a:bodyPr anchorCtr="0" anchor="b" bIns="19050" lIns="19050" spcFirstLastPara="1" rIns="19050" wrap="square" tIns="19050">
            <a:normAutofit/>
          </a:bodyPr>
          <a:lstStyle>
            <a:lvl1pPr indent="-228600" lvl="0" marL="457200" rtl="0" algn="ctr">
              <a:lnSpc>
                <a:spcPct val="80000"/>
              </a:lnSpc>
              <a:spcBef>
                <a:spcPts val="0"/>
              </a:spcBef>
              <a:spcAft>
                <a:spcPts val="0"/>
              </a:spcAft>
              <a:buClr>
                <a:srgbClr val="00E8FF"/>
              </a:buClr>
              <a:buSzPts val="8400"/>
              <a:buFont typeface="Arial"/>
              <a:buNone/>
              <a:defRPr sz="8400">
                <a:solidFill>
                  <a:srgbClr val="00E8FF"/>
                </a:solidFill>
                <a:latin typeface="Arial"/>
                <a:ea typeface="Arial"/>
                <a:cs typeface="Arial"/>
                <a:sym typeface="Arial"/>
              </a:defRPr>
            </a:lvl1pPr>
            <a:lvl2pPr indent="-228600" lvl="1" marL="914400" rtl="0" algn="ctr">
              <a:lnSpc>
                <a:spcPct val="80000"/>
              </a:lnSpc>
              <a:spcBef>
                <a:spcPts val="0"/>
              </a:spcBef>
              <a:spcAft>
                <a:spcPts val="0"/>
              </a:spcAft>
              <a:buClr>
                <a:srgbClr val="00E8FF"/>
              </a:buClr>
              <a:buSzPts val="8400"/>
              <a:buFont typeface="Arial"/>
              <a:buNone/>
              <a:defRPr sz="8400">
                <a:solidFill>
                  <a:srgbClr val="00E8FF"/>
                </a:solidFill>
                <a:latin typeface="Arial"/>
                <a:ea typeface="Arial"/>
                <a:cs typeface="Arial"/>
                <a:sym typeface="Arial"/>
              </a:defRPr>
            </a:lvl2pPr>
            <a:lvl3pPr indent="-228600" lvl="2" marL="1371600" rtl="0" algn="ctr">
              <a:lnSpc>
                <a:spcPct val="80000"/>
              </a:lnSpc>
              <a:spcBef>
                <a:spcPts val="0"/>
              </a:spcBef>
              <a:spcAft>
                <a:spcPts val="0"/>
              </a:spcAft>
              <a:buClr>
                <a:srgbClr val="00E8FF"/>
              </a:buClr>
              <a:buSzPts val="8400"/>
              <a:buFont typeface="Arial"/>
              <a:buNone/>
              <a:defRPr sz="8400">
                <a:solidFill>
                  <a:srgbClr val="00E8FF"/>
                </a:solidFill>
                <a:latin typeface="Arial"/>
                <a:ea typeface="Arial"/>
                <a:cs typeface="Arial"/>
                <a:sym typeface="Arial"/>
              </a:defRPr>
            </a:lvl3pPr>
            <a:lvl4pPr indent="-228600" lvl="3" marL="1828800" rtl="0" algn="ctr">
              <a:lnSpc>
                <a:spcPct val="80000"/>
              </a:lnSpc>
              <a:spcBef>
                <a:spcPts val="0"/>
              </a:spcBef>
              <a:spcAft>
                <a:spcPts val="0"/>
              </a:spcAft>
              <a:buClr>
                <a:srgbClr val="00E8FF"/>
              </a:buClr>
              <a:buSzPts val="8400"/>
              <a:buFont typeface="Arial"/>
              <a:buNone/>
              <a:defRPr sz="8400">
                <a:solidFill>
                  <a:srgbClr val="00E8FF"/>
                </a:solidFill>
                <a:latin typeface="Arial"/>
                <a:ea typeface="Arial"/>
                <a:cs typeface="Arial"/>
                <a:sym typeface="Arial"/>
              </a:defRPr>
            </a:lvl4pPr>
            <a:lvl5pPr indent="-228600" lvl="4" marL="2286000" rtl="0" algn="ctr">
              <a:lnSpc>
                <a:spcPct val="80000"/>
              </a:lnSpc>
              <a:spcBef>
                <a:spcPts val="0"/>
              </a:spcBef>
              <a:spcAft>
                <a:spcPts val="0"/>
              </a:spcAft>
              <a:buClr>
                <a:srgbClr val="00E8FF"/>
              </a:buClr>
              <a:buSzPts val="8400"/>
              <a:buFont typeface="Arial"/>
              <a:buNone/>
              <a:defRPr sz="8400">
                <a:solidFill>
                  <a:srgbClr val="00E8FF"/>
                </a:solidFill>
                <a:latin typeface="Arial"/>
                <a:ea typeface="Arial"/>
                <a:cs typeface="Arial"/>
                <a:sym typeface="Arial"/>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114" name="Google Shape;114;p27"/>
          <p:cNvSpPr txBox="1"/>
          <p:nvPr>
            <p:ph idx="2" type="body"/>
          </p:nvPr>
        </p:nvSpPr>
        <p:spPr>
          <a:xfrm>
            <a:off x="476250" y="3195638"/>
            <a:ext cx="8191500" cy="381000"/>
          </a:xfrm>
          <a:prstGeom prst="rect">
            <a:avLst/>
          </a:prstGeom>
          <a:noFill/>
          <a:ln>
            <a:noFill/>
          </a:ln>
        </p:spPr>
        <p:txBody>
          <a:bodyPr anchorCtr="0" anchor="t"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1700"/>
              <a:buFont typeface="Arial"/>
              <a:buNone/>
              <a:defRPr sz="1700">
                <a:solidFill>
                  <a:srgbClr val="D5D5D5"/>
                </a:solidFill>
                <a:latin typeface="Arial"/>
                <a:ea typeface="Arial"/>
                <a:cs typeface="Arial"/>
                <a:sym typeface="Arial"/>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115" name="Google Shape;115;p27"/>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spTree>
      <p:nvGrpSpPr>
        <p:cNvPr id="116" name="Shape 116"/>
        <p:cNvGrpSpPr/>
        <p:nvPr/>
      </p:nvGrpSpPr>
      <p:grpSpPr>
        <a:xfrm>
          <a:off x="0" y="0"/>
          <a:ext cx="0" cy="0"/>
          <a:chOff x="0" y="0"/>
          <a:chExt cx="0" cy="0"/>
        </a:xfrm>
      </p:grpSpPr>
      <p:sp>
        <p:nvSpPr>
          <p:cNvPr id="117" name="Google Shape;117;p28"/>
          <p:cNvSpPr txBox="1"/>
          <p:nvPr>
            <p:ph idx="1" type="body"/>
          </p:nvPr>
        </p:nvSpPr>
        <p:spPr>
          <a:xfrm>
            <a:off x="476250" y="4183157"/>
            <a:ext cx="8191500" cy="312300"/>
          </a:xfrm>
          <a:prstGeom prst="rect">
            <a:avLst/>
          </a:prstGeom>
          <a:noFill/>
          <a:ln>
            <a:noFill/>
          </a:ln>
        </p:spPr>
        <p:txBody>
          <a:bodyPr anchorCtr="0" anchor="ctr" bIns="19050" lIns="19050" spcFirstLastPara="1" rIns="19050" wrap="square" tIns="19050">
            <a:normAutofit/>
          </a:bodyPr>
          <a:lstStyle>
            <a:lvl1pPr indent="-228600" lvl="0" marL="457200" rtl="0" algn="ctr">
              <a:lnSpc>
                <a:spcPct val="100000"/>
              </a:lnSpc>
              <a:spcBef>
                <a:spcPts val="0"/>
              </a:spcBef>
              <a:spcAft>
                <a:spcPts val="0"/>
              </a:spcAft>
              <a:buClr>
                <a:srgbClr val="D5D5D5"/>
              </a:buClr>
              <a:buSzPts val="1700"/>
              <a:buFont typeface="Arial"/>
              <a:buNone/>
              <a:defRPr sz="1700">
                <a:solidFill>
                  <a:srgbClr val="D5D5D5"/>
                </a:solidFill>
                <a:latin typeface="Arial"/>
                <a:ea typeface="Arial"/>
                <a:cs typeface="Arial"/>
                <a:sym typeface="Arial"/>
              </a:defRPr>
            </a:lvl1pPr>
            <a:lvl2pPr indent="-273050" lvl="1" marL="914400" rtl="0" algn="l">
              <a:lnSpc>
                <a:spcPct val="100000"/>
              </a:lnSpc>
              <a:spcBef>
                <a:spcPts val="900"/>
              </a:spcBef>
              <a:spcAft>
                <a:spcPts val="0"/>
              </a:spcAft>
              <a:buSzPts val="700"/>
              <a:buChar char="•"/>
              <a:defRPr/>
            </a:lvl2pPr>
            <a:lvl3pPr indent="-273050" lvl="2" marL="1371600" rtl="0" algn="l">
              <a:lnSpc>
                <a:spcPct val="100000"/>
              </a:lnSpc>
              <a:spcBef>
                <a:spcPts val="900"/>
              </a:spcBef>
              <a:spcAft>
                <a:spcPts val="0"/>
              </a:spcAft>
              <a:buSzPts val="700"/>
              <a:buChar char="•"/>
              <a:defRPr/>
            </a:lvl3pPr>
            <a:lvl4pPr indent="-273050" lvl="3" marL="1828800" rtl="0" algn="l">
              <a:lnSpc>
                <a:spcPct val="100000"/>
              </a:lnSpc>
              <a:spcBef>
                <a:spcPts val="900"/>
              </a:spcBef>
              <a:spcAft>
                <a:spcPts val="0"/>
              </a:spcAft>
              <a:buSzPts val="700"/>
              <a:buChar char="•"/>
              <a:defRPr/>
            </a:lvl4pPr>
            <a:lvl5pPr indent="-273050" lvl="4" marL="2286000" rtl="0" algn="l">
              <a:lnSpc>
                <a:spcPct val="100000"/>
              </a:lnSpc>
              <a:spcBef>
                <a:spcPts val="900"/>
              </a:spcBef>
              <a:spcAft>
                <a:spcPts val="0"/>
              </a:spcAft>
              <a:buSzPts val="700"/>
              <a:buChar char="•"/>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118" name="Google Shape;118;p28"/>
          <p:cNvSpPr txBox="1"/>
          <p:nvPr>
            <p:ph idx="2" type="body"/>
          </p:nvPr>
        </p:nvSpPr>
        <p:spPr>
          <a:xfrm>
            <a:off x="476250" y="1747263"/>
            <a:ext cx="8191500" cy="1647900"/>
          </a:xfrm>
          <a:prstGeom prst="rect">
            <a:avLst/>
          </a:prstGeom>
          <a:noFill/>
          <a:ln>
            <a:noFill/>
          </a:ln>
        </p:spPr>
        <p:txBody>
          <a:bodyPr anchorCtr="0" anchor="ctr" bIns="19050" lIns="19050" spcFirstLastPara="1" rIns="19050" wrap="square" tIns="19050">
            <a:normAutofit/>
          </a:bodyPr>
          <a:lstStyle>
            <a:lvl1pPr indent="-228600" lvl="0" marL="457200" rtl="0" algn="ctr">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1pPr>
            <a:lvl2pPr indent="-228600" lvl="1" marL="914400" rtl="0" algn="ctr">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2pPr>
            <a:lvl3pPr indent="-228600" lvl="2" marL="1371600" rtl="0" algn="ctr">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3pPr>
            <a:lvl4pPr indent="-228600" lvl="3" marL="1828800" rtl="0" algn="ctr">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4pPr>
            <a:lvl5pPr indent="-228600" lvl="4" marL="2286000" rtl="0" algn="ctr">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5pPr>
            <a:lvl6pPr indent="-273050" lvl="5" marL="2743200" rtl="0" algn="l">
              <a:lnSpc>
                <a:spcPct val="100000"/>
              </a:lnSpc>
              <a:spcBef>
                <a:spcPts val="900"/>
              </a:spcBef>
              <a:spcAft>
                <a:spcPts val="0"/>
              </a:spcAft>
              <a:buSzPts val="700"/>
              <a:buChar char="•"/>
              <a:defRPr/>
            </a:lvl6pPr>
            <a:lvl7pPr indent="-273050" lvl="6" marL="3200400" rtl="0" algn="l">
              <a:lnSpc>
                <a:spcPct val="100000"/>
              </a:lnSpc>
              <a:spcBef>
                <a:spcPts val="900"/>
              </a:spcBef>
              <a:spcAft>
                <a:spcPts val="0"/>
              </a:spcAft>
              <a:buSzPts val="700"/>
              <a:buChar char="•"/>
              <a:defRPr/>
            </a:lvl7pPr>
            <a:lvl8pPr indent="-273050" lvl="7" marL="3657600" rtl="0" algn="l">
              <a:lnSpc>
                <a:spcPct val="100000"/>
              </a:lnSpc>
              <a:spcBef>
                <a:spcPts val="900"/>
              </a:spcBef>
              <a:spcAft>
                <a:spcPts val="0"/>
              </a:spcAft>
              <a:buSzPts val="700"/>
              <a:buChar char="•"/>
              <a:defRPr/>
            </a:lvl8pPr>
            <a:lvl9pPr indent="-273050" lvl="8" marL="4114800" rtl="0" algn="l">
              <a:lnSpc>
                <a:spcPct val="100000"/>
              </a:lnSpc>
              <a:spcBef>
                <a:spcPts val="900"/>
              </a:spcBef>
              <a:spcAft>
                <a:spcPts val="0"/>
              </a:spcAft>
              <a:buSzPts val="700"/>
              <a:buChar char="•"/>
              <a:defRPr/>
            </a:lvl9pPr>
          </a:lstStyle>
          <a:p/>
        </p:txBody>
      </p:sp>
      <p:sp>
        <p:nvSpPr>
          <p:cNvPr id="119" name="Google Shape;119;p28"/>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 3 Up">
  <p:cSld name="Photo - 3 Up">
    <p:spTree>
      <p:nvGrpSpPr>
        <p:cNvPr id="120" name="Shape 120"/>
        <p:cNvGrpSpPr/>
        <p:nvPr/>
      </p:nvGrpSpPr>
      <p:grpSpPr>
        <a:xfrm>
          <a:off x="0" y="0"/>
          <a:ext cx="0" cy="0"/>
          <a:chOff x="0" y="0"/>
          <a:chExt cx="0" cy="0"/>
        </a:xfrm>
      </p:grpSpPr>
      <p:sp>
        <p:nvSpPr>
          <p:cNvPr id="121" name="Google Shape;121;p29"/>
          <p:cNvSpPr/>
          <p:nvPr>
            <p:ph idx="2" type="pic"/>
          </p:nvPr>
        </p:nvSpPr>
        <p:spPr>
          <a:xfrm>
            <a:off x="4572000" y="2336006"/>
            <a:ext cx="4572000" cy="3048000"/>
          </a:xfrm>
          <a:prstGeom prst="rect">
            <a:avLst/>
          </a:prstGeom>
          <a:noFill/>
          <a:ln>
            <a:noFill/>
          </a:ln>
        </p:spPr>
      </p:sp>
      <p:sp>
        <p:nvSpPr>
          <p:cNvPr id="122" name="Google Shape;122;p29"/>
          <p:cNvSpPr/>
          <p:nvPr>
            <p:ph idx="3" type="pic"/>
          </p:nvPr>
        </p:nvSpPr>
        <p:spPr>
          <a:xfrm>
            <a:off x="4572000" y="-240507"/>
            <a:ext cx="4572000" cy="3048000"/>
          </a:xfrm>
          <a:prstGeom prst="rect">
            <a:avLst/>
          </a:prstGeom>
          <a:noFill/>
          <a:ln>
            <a:noFill/>
          </a:ln>
        </p:spPr>
      </p:sp>
      <p:sp>
        <p:nvSpPr>
          <p:cNvPr id="123" name="Google Shape;123;p29"/>
          <p:cNvSpPr/>
          <p:nvPr>
            <p:ph idx="4" type="pic"/>
          </p:nvPr>
        </p:nvSpPr>
        <p:spPr>
          <a:xfrm>
            <a:off x="0" y="-846938"/>
            <a:ext cx="4562400" cy="6837300"/>
          </a:xfrm>
          <a:prstGeom prst="rect">
            <a:avLst/>
          </a:prstGeom>
          <a:noFill/>
          <a:ln>
            <a:noFill/>
          </a:ln>
        </p:spPr>
      </p:sp>
      <p:sp>
        <p:nvSpPr>
          <p:cNvPr id="124" name="Google Shape;124;p29"/>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25" name="Shape 125"/>
        <p:cNvGrpSpPr/>
        <p:nvPr/>
      </p:nvGrpSpPr>
      <p:grpSpPr>
        <a:xfrm>
          <a:off x="0" y="0"/>
          <a:ext cx="0" cy="0"/>
          <a:chOff x="0" y="0"/>
          <a:chExt cx="0" cy="0"/>
        </a:xfrm>
      </p:grpSpPr>
      <p:sp>
        <p:nvSpPr>
          <p:cNvPr id="126" name="Google Shape;126;p30"/>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rtl="0" algn="ctr">
              <a:lnSpc>
                <a:spcPct val="100000"/>
              </a:lnSpc>
              <a:spcBef>
                <a:spcPts val="0"/>
              </a:spcBef>
              <a:spcAft>
                <a:spcPts val="0"/>
              </a:spcAft>
              <a:buClr>
                <a:srgbClr val="FFFFFF"/>
              </a:buClr>
              <a:buSzPts val="800"/>
              <a:buFont typeface="Arial"/>
              <a:buNone/>
              <a:defRPr sz="800"/>
            </a:lvl1pPr>
            <a:lvl2pPr indent="0" lvl="1" marL="0" rtl="0" algn="ctr">
              <a:lnSpc>
                <a:spcPct val="100000"/>
              </a:lnSpc>
              <a:spcBef>
                <a:spcPts val="0"/>
              </a:spcBef>
              <a:spcAft>
                <a:spcPts val="0"/>
              </a:spcAft>
              <a:buClr>
                <a:srgbClr val="FFFFFF"/>
              </a:buClr>
              <a:buSzPts val="800"/>
              <a:buFont typeface="Arial"/>
              <a:buNone/>
              <a:defRPr sz="800"/>
            </a:lvl2pPr>
            <a:lvl3pPr indent="0" lvl="2" marL="0" rtl="0" algn="ctr">
              <a:lnSpc>
                <a:spcPct val="100000"/>
              </a:lnSpc>
              <a:spcBef>
                <a:spcPts val="0"/>
              </a:spcBef>
              <a:spcAft>
                <a:spcPts val="0"/>
              </a:spcAft>
              <a:buClr>
                <a:srgbClr val="FFFFFF"/>
              </a:buClr>
              <a:buSzPts val="800"/>
              <a:buFont typeface="Arial"/>
              <a:buNone/>
              <a:defRPr sz="800"/>
            </a:lvl3pPr>
            <a:lvl4pPr indent="0" lvl="3" marL="0" rtl="0" algn="ctr">
              <a:lnSpc>
                <a:spcPct val="100000"/>
              </a:lnSpc>
              <a:spcBef>
                <a:spcPts val="0"/>
              </a:spcBef>
              <a:spcAft>
                <a:spcPts val="0"/>
              </a:spcAft>
              <a:buClr>
                <a:srgbClr val="FFFFFF"/>
              </a:buClr>
              <a:buSzPts val="800"/>
              <a:buFont typeface="Arial"/>
              <a:buNone/>
              <a:defRPr sz="800"/>
            </a:lvl4pPr>
            <a:lvl5pPr indent="0" lvl="4" marL="0" rtl="0" algn="ctr">
              <a:lnSpc>
                <a:spcPct val="100000"/>
              </a:lnSpc>
              <a:spcBef>
                <a:spcPts val="0"/>
              </a:spcBef>
              <a:spcAft>
                <a:spcPts val="0"/>
              </a:spcAft>
              <a:buClr>
                <a:srgbClr val="FFFFFF"/>
              </a:buClr>
              <a:buSzPts val="800"/>
              <a:buFont typeface="Arial"/>
              <a:buNone/>
              <a:defRPr sz="800"/>
            </a:lvl5pPr>
            <a:lvl6pPr indent="0" lvl="5" marL="0" rtl="0" algn="ctr">
              <a:lnSpc>
                <a:spcPct val="100000"/>
              </a:lnSpc>
              <a:spcBef>
                <a:spcPts val="0"/>
              </a:spcBef>
              <a:spcAft>
                <a:spcPts val="0"/>
              </a:spcAft>
              <a:buClr>
                <a:srgbClr val="FFFFFF"/>
              </a:buClr>
              <a:buSzPts val="800"/>
              <a:buFont typeface="Arial"/>
              <a:buNone/>
              <a:defRPr sz="800"/>
            </a:lvl6pPr>
            <a:lvl7pPr indent="0" lvl="6" marL="0" rtl="0" algn="ctr">
              <a:lnSpc>
                <a:spcPct val="100000"/>
              </a:lnSpc>
              <a:spcBef>
                <a:spcPts val="0"/>
              </a:spcBef>
              <a:spcAft>
                <a:spcPts val="0"/>
              </a:spcAft>
              <a:buClr>
                <a:srgbClr val="FFFFFF"/>
              </a:buClr>
              <a:buSzPts val="800"/>
              <a:buFont typeface="Arial"/>
              <a:buNone/>
              <a:defRPr sz="800"/>
            </a:lvl7pPr>
            <a:lvl8pPr indent="0" lvl="7" marL="0" rtl="0" algn="ctr">
              <a:lnSpc>
                <a:spcPct val="100000"/>
              </a:lnSpc>
              <a:spcBef>
                <a:spcPts val="0"/>
              </a:spcBef>
              <a:spcAft>
                <a:spcPts val="0"/>
              </a:spcAft>
              <a:buClr>
                <a:srgbClr val="FFFFFF"/>
              </a:buClr>
              <a:buSzPts val="800"/>
              <a:buFont typeface="Arial"/>
              <a:buNone/>
              <a:defRPr sz="800"/>
            </a:lvl8pPr>
            <a:lvl9pPr indent="0" lvl="8" marL="0" rtl="0" algn="ctr">
              <a:lnSpc>
                <a:spcPct val="100000"/>
              </a:lnSpc>
              <a:spcBef>
                <a:spcPts val="0"/>
              </a:spcBef>
              <a:spcAft>
                <a:spcPts val="0"/>
              </a:spcAft>
              <a:buClr>
                <a:srgbClr val="FFFFFF"/>
              </a:buClr>
              <a:buSzPts val="800"/>
              <a:buFont typeface="Arial"/>
              <a:buNone/>
              <a:defRPr sz="800"/>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6" Type="http://schemas.openxmlformats.org/officeDocument/2006/relationships/slideLayout" Target="../slideLayouts/slideLayout17.xml"/><Relationship Id="rId18" Type="http://schemas.openxmlformats.org/officeDocument/2006/relationships/theme" Target="../theme/theme2.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0000"/>
            </a:gs>
            <a:gs pos="100000">
              <a:srgbClr val="3B3B3B"/>
            </a:gs>
          </a:gsLst>
          <a:lin ang="5400012" scaled="0"/>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76250" y="304800"/>
            <a:ext cx="8191500" cy="584100"/>
          </a:xfrm>
          <a:prstGeom prst="rect">
            <a:avLst/>
          </a:prstGeom>
          <a:noFill/>
          <a:ln>
            <a:noFill/>
          </a:ln>
        </p:spPr>
        <p:txBody>
          <a:bodyPr anchorCtr="0" anchor="b" bIns="19050" lIns="19050" spcFirstLastPara="1" rIns="19050" wrap="square" tIns="19050">
            <a:normAutofit/>
          </a:bodyPr>
          <a:lstStyle>
            <a:lvl1pPr lvl="0" marR="0" rtl="0" algn="ctr">
              <a:lnSpc>
                <a:spcPct val="80000"/>
              </a:lnSpc>
              <a:spcBef>
                <a:spcPts val="0"/>
              </a:spcBef>
              <a:spcAft>
                <a:spcPts val="0"/>
              </a:spcAft>
              <a:buClr>
                <a:srgbClr val="FFFFFF"/>
              </a:buClr>
              <a:buSzPts val="3200"/>
              <a:buFont typeface="Arial"/>
              <a:buNone/>
              <a:defRPr b="0" i="0" sz="3200" u="none" cap="none" strike="noStrike">
                <a:solidFill>
                  <a:srgbClr val="FFFFFF"/>
                </a:solidFill>
                <a:latin typeface="Arial"/>
                <a:ea typeface="Arial"/>
                <a:cs typeface="Arial"/>
                <a:sym typeface="Arial"/>
              </a:defRPr>
            </a:lvl1pPr>
            <a:lvl2pPr lvl="1" marR="0" rtl="0" algn="ctr">
              <a:lnSpc>
                <a:spcPct val="80000"/>
              </a:lnSpc>
              <a:spcBef>
                <a:spcPts val="0"/>
              </a:spcBef>
              <a:spcAft>
                <a:spcPts val="0"/>
              </a:spcAft>
              <a:buClr>
                <a:srgbClr val="FFFFFF"/>
              </a:buClr>
              <a:buSzPts val="3200"/>
              <a:buFont typeface="Arial"/>
              <a:buNone/>
              <a:defRPr b="0" i="0" sz="3200" u="none" cap="none" strike="noStrike">
                <a:solidFill>
                  <a:srgbClr val="FFFFFF"/>
                </a:solidFill>
                <a:latin typeface="Arial"/>
                <a:ea typeface="Arial"/>
                <a:cs typeface="Arial"/>
                <a:sym typeface="Arial"/>
              </a:defRPr>
            </a:lvl2pPr>
            <a:lvl3pPr lvl="2" marR="0" rtl="0" algn="ctr">
              <a:lnSpc>
                <a:spcPct val="80000"/>
              </a:lnSpc>
              <a:spcBef>
                <a:spcPts val="0"/>
              </a:spcBef>
              <a:spcAft>
                <a:spcPts val="0"/>
              </a:spcAft>
              <a:buClr>
                <a:srgbClr val="FFFFFF"/>
              </a:buClr>
              <a:buSzPts val="3200"/>
              <a:buFont typeface="Arial"/>
              <a:buNone/>
              <a:defRPr b="0" i="0" sz="3200" u="none" cap="none" strike="noStrike">
                <a:solidFill>
                  <a:srgbClr val="FFFFFF"/>
                </a:solidFill>
                <a:latin typeface="Arial"/>
                <a:ea typeface="Arial"/>
                <a:cs typeface="Arial"/>
                <a:sym typeface="Arial"/>
              </a:defRPr>
            </a:lvl3pPr>
            <a:lvl4pPr lvl="3" marR="0" rtl="0" algn="ctr">
              <a:lnSpc>
                <a:spcPct val="80000"/>
              </a:lnSpc>
              <a:spcBef>
                <a:spcPts val="0"/>
              </a:spcBef>
              <a:spcAft>
                <a:spcPts val="0"/>
              </a:spcAft>
              <a:buClr>
                <a:srgbClr val="FFFFFF"/>
              </a:buClr>
              <a:buSzPts val="3200"/>
              <a:buFont typeface="Arial"/>
              <a:buNone/>
              <a:defRPr b="0" i="0" sz="3200" u="none" cap="none" strike="noStrike">
                <a:solidFill>
                  <a:srgbClr val="FFFFFF"/>
                </a:solidFill>
                <a:latin typeface="Arial"/>
                <a:ea typeface="Arial"/>
                <a:cs typeface="Arial"/>
                <a:sym typeface="Arial"/>
              </a:defRPr>
            </a:lvl4pPr>
            <a:lvl5pPr lvl="4" marR="0" rtl="0" algn="ctr">
              <a:lnSpc>
                <a:spcPct val="80000"/>
              </a:lnSpc>
              <a:spcBef>
                <a:spcPts val="0"/>
              </a:spcBef>
              <a:spcAft>
                <a:spcPts val="0"/>
              </a:spcAft>
              <a:buClr>
                <a:srgbClr val="FFFFFF"/>
              </a:buClr>
              <a:buSzPts val="3200"/>
              <a:buFont typeface="Arial"/>
              <a:buNone/>
              <a:defRPr b="0" i="0" sz="3200" u="none" cap="none" strike="noStrike">
                <a:solidFill>
                  <a:srgbClr val="FFFFFF"/>
                </a:solidFill>
                <a:latin typeface="Arial"/>
                <a:ea typeface="Arial"/>
                <a:cs typeface="Arial"/>
                <a:sym typeface="Arial"/>
              </a:defRPr>
            </a:lvl5pPr>
            <a:lvl6pPr lvl="5" marR="0" rtl="0" algn="ctr">
              <a:lnSpc>
                <a:spcPct val="80000"/>
              </a:lnSpc>
              <a:spcBef>
                <a:spcPts val="0"/>
              </a:spcBef>
              <a:spcAft>
                <a:spcPts val="0"/>
              </a:spcAft>
              <a:buClr>
                <a:srgbClr val="FFFFFF"/>
              </a:buClr>
              <a:buSzPts val="3200"/>
              <a:buFont typeface="Arial"/>
              <a:buNone/>
              <a:defRPr b="0" i="0" sz="3200" u="none" cap="none" strike="noStrike">
                <a:solidFill>
                  <a:srgbClr val="FFFFFF"/>
                </a:solidFill>
                <a:latin typeface="Arial"/>
                <a:ea typeface="Arial"/>
                <a:cs typeface="Arial"/>
                <a:sym typeface="Arial"/>
              </a:defRPr>
            </a:lvl6pPr>
            <a:lvl7pPr lvl="6" marR="0" rtl="0" algn="ctr">
              <a:lnSpc>
                <a:spcPct val="80000"/>
              </a:lnSpc>
              <a:spcBef>
                <a:spcPts val="0"/>
              </a:spcBef>
              <a:spcAft>
                <a:spcPts val="0"/>
              </a:spcAft>
              <a:buClr>
                <a:srgbClr val="FFFFFF"/>
              </a:buClr>
              <a:buSzPts val="3200"/>
              <a:buFont typeface="Arial"/>
              <a:buNone/>
              <a:defRPr b="0" i="0" sz="3200" u="none" cap="none" strike="noStrike">
                <a:solidFill>
                  <a:srgbClr val="FFFFFF"/>
                </a:solidFill>
                <a:latin typeface="Arial"/>
                <a:ea typeface="Arial"/>
                <a:cs typeface="Arial"/>
                <a:sym typeface="Arial"/>
              </a:defRPr>
            </a:lvl7pPr>
            <a:lvl8pPr lvl="7" marR="0" rtl="0" algn="ctr">
              <a:lnSpc>
                <a:spcPct val="80000"/>
              </a:lnSpc>
              <a:spcBef>
                <a:spcPts val="0"/>
              </a:spcBef>
              <a:spcAft>
                <a:spcPts val="0"/>
              </a:spcAft>
              <a:buClr>
                <a:srgbClr val="FFFFFF"/>
              </a:buClr>
              <a:buSzPts val="3200"/>
              <a:buFont typeface="Arial"/>
              <a:buNone/>
              <a:defRPr b="0" i="0" sz="3200" u="none" cap="none" strike="noStrike">
                <a:solidFill>
                  <a:srgbClr val="FFFFFF"/>
                </a:solidFill>
                <a:latin typeface="Arial"/>
                <a:ea typeface="Arial"/>
                <a:cs typeface="Arial"/>
                <a:sym typeface="Arial"/>
              </a:defRPr>
            </a:lvl8pPr>
            <a:lvl9pPr lvl="8" marR="0" rtl="0" algn="ctr">
              <a:lnSpc>
                <a:spcPct val="80000"/>
              </a:lnSpc>
              <a:spcBef>
                <a:spcPts val="0"/>
              </a:spcBef>
              <a:spcAft>
                <a:spcPts val="0"/>
              </a:spcAft>
              <a:buClr>
                <a:srgbClr val="FFFFFF"/>
              </a:buClr>
              <a:buSzPts val="3200"/>
              <a:buFont typeface="Arial"/>
              <a:buNone/>
              <a:defRPr b="0" i="0" sz="3200" u="none" cap="none" strike="noStrike">
                <a:solidFill>
                  <a:srgbClr val="FFFFFF"/>
                </a:solidFill>
                <a:latin typeface="Arial"/>
                <a:ea typeface="Arial"/>
                <a:cs typeface="Arial"/>
                <a:sym typeface="Arial"/>
              </a:defRPr>
            </a:lvl9pPr>
          </a:lstStyle>
          <a:p/>
        </p:txBody>
      </p:sp>
      <p:sp>
        <p:nvSpPr>
          <p:cNvPr id="52" name="Google Shape;52;p13"/>
          <p:cNvSpPr txBox="1"/>
          <p:nvPr>
            <p:ph idx="1" type="body"/>
          </p:nvPr>
        </p:nvSpPr>
        <p:spPr>
          <a:xfrm>
            <a:off x="476250" y="1600200"/>
            <a:ext cx="8191500" cy="3162300"/>
          </a:xfrm>
          <a:prstGeom prst="rect">
            <a:avLst/>
          </a:prstGeom>
          <a:noFill/>
          <a:ln>
            <a:noFill/>
          </a:ln>
        </p:spPr>
        <p:txBody>
          <a:bodyPr anchorCtr="0" anchor="t" bIns="19050" lIns="19050" spcFirstLastPara="1" rIns="19050" wrap="square" tIns="19050">
            <a:normAutofit/>
          </a:bodyPr>
          <a:lstStyle>
            <a:lvl1pPr indent="-342900" lvl="0" marL="457200" marR="0" rtl="0" algn="l">
              <a:lnSpc>
                <a:spcPct val="100000"/>
              </a:lnSpc>
              <a:spcBef>
                <a:spcPts val="900"/>
              </a:spcBef>
              <a:spcAft>
                <a:spcPts val="0"/>
              </a:spcAft>
              <a:buClr>
                <a:srgbClr val="FFFFFF"/>
              </a:buClr>
              <a:buSzPts val="1800"/>
              <a:buFont typeface="Arial"/>
              <a:buChar char="•"/>
              <a:defRPr b="0" i="0" sz="1800" u="none" cap="none" strike="noStrike">
                <a:solidFill>
                  <a:srgbClr val="FFFFFF"/>
                </a:solidFill>
                <a:latin typeface="Arial"/>
                <a:ea typeface="Arial"/>
                <a:cs typeface="Arial"/>
                <a:sym typeface="Arial"/>
              </a:defRPr>
            </a:lvl1pPr>
            <a:lvl2pPr indent="-342900" lvl="1" marL="914400" marR="0" rtl="0" algn="l">
              <a:lnSpc>
                <a:spcPct val="100000"/>
              </a:lnSpc>
              <a:spcBef>
                <a:spcPts val="900"/>
              </a:spcBef>
              <a:spcAft>
                <a:spcPts val="0"/>
              </a:spcAft>
              <a:buClr>
                <a:srgbClr val="FFFFFF"/>
              </a:buClr>
              <a:buSzPts val="1800"/>
              <a:buFont typeface="Arial"/>
              <a:buChar char="•"/>
              <a:defRPr b="0" i="0" sz="1800" u="none" cap="none" strike="noStrike">
                <a:solidFill>
                  <a:srgbClr val="FFFFFF"/>
                </a:solidFill>
                <a:latin typeface="Arial"/>
                <a:ea typeface="Arial"/>
                <a:cs typeface="Arial"/>
                <a:sym typeface="Arial"/>
              </a:defRPr>
            </a:lvl2pPr>
            <a:lvl3pPr indent="-342900" lvl="2" marL="1371600" marR="0" rtl="0" algn="l">
              <a:lnSpc>
                <a:spcPct val="100000"/>
              </a:lnSpc>
              <a:spcBef>
                <a:spcPts val="900"/>
              </a:spcBef>
              <a:spcAft>
                <a:spcPts val="0"/>
              </a:spcAft>
              <a:buClr>
                <a:srgbClr val="FFFFFF"/>
              </a:buClr>
              <a:buSzPts val="1800"/>
              <a:buFont typeface="Arial"/>
              <a:buChar char="•"/>
              <a:defRPr b="0" i="0" sz="1800" u="none" cap="none" strike="noStrike">
                <a:solidFill>
                  <a:srgbClr val="FFFFFF"/>
                </a:solidFill>
                <a:latin typeface="Arial"/>
                <a:ea typeface="Arial"/>
                <a:cs typeface="Arial"/>
                <a:sym typeface="Arial"/>
              </a:defRPr>
            </a:lvl3pPr>
            <a:lvl4pPr indent="-342900" lvl="3" marL="1828800" marR="0" rtl="0" algn="l">
              <a:lnSpc>
                <a:spcPct val="100000"/>
              </a:lnSpc>
              <a:spcBef>
                <a:spcPts val="900"/>
              </a:spcBef>
              <a:spcAft>
                <a:spcPts val="0"/>
              </a:spcAft>
              <a:buClr>
                <a:srgbClr val="FFFFFF"/>
              </a:buClr>
              <a:buSzPts val="1800"/>
              <a:buFont typeface="Arial"/>
              <a:buChar char="•"/>
              <a:defRPr b="0" i="0" sz="1800" u="none" cap="none" strike="noStrike">
                <a:solidFill>
                  <a:srgbClr val="FFFFFF"/>
                </a:solidFill>
                <a:latin typeface="Arial"/>
                <a:ea typeface="Arial"/>
                <a:cs typeface="Arial"/>
                <a:sym typeface="Arial"/>
              </a:defRPr>
            </a:lvl4pPr>
            <a:lvl5pPr indent="-342900" lvl="4" marL="2286000" marR="0" rtl="0" algn="l">
              <a:lnSpc>
                <a:spcPct val="100000"/>
              </a:lnSpc>
              <a:spcBef>
                <a:spcPts val="900"/>
              </a:spcBef>
              <a:spcAft>
                <a:spcPts val="0"/>
              </a:spcAft>
              <a:buClr>
                <a:srgbClr val="FFFFFF"/>
              </a:buClr>
              <a:buSzPts val="1800"/>
              <a:buFont typeface="Arial"/>
              <a:buChar char="•"/>
              <a:defRPr b="0" i="0" sz="1800" u="none" cap="none" strike="noStrike">
                <a:solidFill>
                  <a:srgbClr val="FFFFFF"/>
                </a:solidFill>
                <a:latin typeface="Arial"/>
                <a:ea typeface="Arial"/>
                <a:cs typeface="Arial"/>
                <a:sym typeface="Arial"/>
              </a:defRPr>
            </a:lvl5pPr>
            <a:lvl6pPr indent="-342900" lvl="5" marL="2743200" marR="0" rtl="0" algn="l">
              <a:lnSpc>
                <a:spcPct val="100000"/>
              </a:lnSpc>
              <a:spcBef>
                <a:spcPts val="900"/>
              </a:spcBef>
              <a:spcAft>
                <a:spcPts val="0"/>
              </a:spcAft>
              <a:buClr>
                <a:srgbClr val="FFFFFF"/>
              </a:buClr>
              <a:buSzPts val="1800"/>
              <a:buFont typeface="Arial"/>
              <a:buChar char="•"/>
              <a:defRPr b="0" i="0" sz="1800" u="none" cap="none" strike="noStrike">
                <a:solidFill>
                  <a:srgbClr val="FFFFFF"/>
                </a:solidFill>
                <a:latin typeface="Arial"/>
                <a:ea typeface="Arial"/>
                <a:cs typeface="Arial"/>
                <a:sym typeface="Arial"/>
              </a:defRPr>
            </a:lvl6pPr>
            <a:lvl7pPr indent="-342900" lvl="6" marL="3200400" marR="0" rtl="0" algn="l">
              <a:lnSpc>
                <a:spcPct val="100000"/>
              </a:lnSpc>
              <a:spcBef>
                <a:spcPts val="900"/>
              </a:spcBef>
              <a:spcAft>
                <a:spcPts val="0"/>
              </a:spcAft>
              <a:buClr>
                <a:srgbClr val="FFFFFF"/>
              </a:buClr>
              <a:buSzPts val="1800"/>
              <a:buFont typeface="Arial"/>
              <a:buChar char="•"/>
              <a:defRPr b="0" i="0" sz="1800" u="none" cap="none" strike="noStrike">
                <a:solidFill>
                  <a:srgbClr val="FFFFFF"/>
                </a:solidFill>
                <a:latin typeface="Arial"/>
                <a:ea typeface="Arial"/>
                <a:cs typeface="Arial"/>
                <a:sym typeface="Arial"/>
              </a:defRPr>
            </a:lvl7pPr>
            <a:lvl8pPr indent="-342900" lvl="7" marL="3657600" marR="0" rtl="0" algn="l">
              <a:lnSpc>
                <a:spcPct val="100000"/>
              </a:lnSpc>
              <a:spcBef>
                <a:spcPts val="900"/>
              </a:spcBef>
              <a:spcAft>
                <a:spcPts val="0"/>
              </a:spcAft>
              <a:buClr>
                <a:srgbClr val="FFFFFF"/>
              </a:buClr>
              <a:buSzPts val="1800"/>
              <a:buFont typeface="Arial"/>
              <a:buChar char="•"/>
              <a:defRPr b="0" i="0" sz="1800" u="none" cap="none" strike="noStrike">
                <a:solidFill>
                  <a:srgbClr val="FFFFFF"/>
                </a:solidFill>
                <a:latin typeface="Arial"/>
                <a:ea typeface="Arial"/>
                <a:cs typeface="Arial"/>
                <a:sym typeface="Arial"/>
              </a:defRPr>
            </a:lvl8pPr>
            <a:lvl9pPr indent="-342900" lvl="8" marL="4114800" marR="0" rtl="0" algn="l">
              <a:lnSpc>
                <a:spcPct val="100000"/>
              </a:lnSpc>
              <a:spcBef>
                <a:spcPts val="900"/>
              </a:spcBef>
              <a:spcAft>
                <a:spcPts val="0"/>
              </a:spcAft>
              <a:buClr>
                <a:srgbClr val="FFFFFF"/>
              </a:buClr>
              <a:buSzPts val="1800"/>
              <a:buFont typeface="Arial"/>
              <a:buChar char="•"/>
              <a:defRPr b="0" i="0" sz="1800" u="none" cap="none" strike="noStrike">
                <a:solidFill>
                  <a:srgbClr val="FFFFFF"/>
                </a:solidFill>
                <a:latin typeface="Arial"/>
                <a:ea typeface="Arial"/>
                <a:cs typeface="Arial"/>
                <a:sym typeface="Arial"/>
              </a:defRPr>
            </a:lvl9pPr>
          </a:lstStyle>
          <a:p/>
        </p:txBody>
      </p:sp>
      <p:sp>
        <p:nvSpPr>
          <p:cNvPr id="53" name="Google Shape;53;p13"/>
          <p:cNvSpPr txBox="1"/>
          <p:nvPr>
            <p:ph idx="12" type="sldNum"/>
          </p:nvPr>
        </p:nvSpPr>
        <p:spPr>
          <a:xfrm>
            <a:off x="4491609" y="4905375"/>
            <a:ext cx="156000" cy="175200"/>
          </a:xfrm>
          <a:prstGeom prst="rect">
            <a:avLst/>
          </a:prstGeom>
          <a:noFill/>
          <a:ln>
            <a:noFill/>
          </a:ln>
        </p:spPr>
        <p:txBody>
          <a:bodyPr anchorCtr="0" anchor="b" bIns="19050" lIns="19050" spcFirstLastPara="1" rIns="19050" wrap="square" tIns="19050">
            <a:spAutoFit/>
          </a:bodyPr>
          <a:lstStyle>
            <a:lvl1pPr indent="0" lvl="0" marL="0" marR="0" rtl="0" algn="ctr">
              <a:lnSpc>
                <a:spcPct val="100000"/>
              </a:lnSpc>
              <a:spcBef>
                <a:spcPts val="0"/>
              </a:spcBef>
              <a:spcAft>
                <a:spcPts val="0"/>
              </a:spcAft>
              <a:buClr>
                <a:srgbClr val="FFFFFF"/>
              </a:buClr>
              <a:buSzPts val="800"/>
              <a:buFont typeface="Arial"/>
              <a:buNone/>
              <a:defRPr b="0" i="0" sz="8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800"/>
              <a:buFont typeface="Arial"/>
              <a:buNone/>
              <a:defRPr b="0" i="0" sz="8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800"/>
              <a:buFont typeface="Arial"/>
              <a:buNone/>
              <a:defRPr b="0" i="0" sz="8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800"/>
              <a:buFont typeface="Arial"/>
              <a:buNone/>
              <a:defRPr b="0" i="0" sz="8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800"/>
              <a:buFont typeface="Arial"/>
              <a:buNone/>
              <a:defRPr b="0" i="0" sz="8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800"/>
              <a:buFont typeface="Arial"/>
              <a:buNone/>
              <a:defRPr b="0" i="0" sz="8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800"/>
              <a:buFont typeface="Arial"/>
              <a:buNone/>
              <a:defRPr b="0" i="0" sz="8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800"/>
              <a:buFont typeface="Arial"/>
              <a:buNone/>
              <a:defRPr b="0" i="0" sz="8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800"/>
              <a:buFont typeface="Arial"/>
              <a:buNone/>
              <a:defRPr b="0" i="0" sz="8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
              <a:t>‹#›</a:t>
            </a:fld>
            <a:endParaRPr sz="500">
              <a:solidFill>
                <a:srgbClr val="000000"/>
              </a:solidFill>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hyperlink" Target="https://www.kaggle.com/" TargetMode="External"/><Relationship Id="rId4" Type="http://schemas.openxmlformats.org/officeDocument/2006/relationships/image" Target="../media/image5.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31"/>
          <p:cNvSpPr txBox="1"/>
          <p:nvPr>
            <p:ph idx="4294967295" type="ctrTitle"/>
          </p:nvPr>
        </p:nvSpPr>
        <p:spPr>
          <a:xfrm>
            <a:off x="476250" y="1233488"/>
            <a:ext cx="8191500" cy="1454795"/>
          </a:xfrm>
          <a:prstGeom prst="rect">
            <a:avLst/>
          </a:prstGeom>
          <a:noFill/>
          <a:ln>
            <a:noFill/>
          </a:ln>
        </p:spPr>
        <p:txBody>
          <a:bodyPr anchorCtr="0" anchor="b" bIns="19050" lIns="19050" spcFirstLastPara="1" rIns="19050" wrap="square" tIns="19050">
            <a:normAutofit/>
          </a:bodyPr>
          <a:lstStyle/>
          <a:p>
            <a:pPr indent="0" lvl="0" marL="0" marR="0" rtl="0" algn="ctr">
              <a:lnSpc>
                <a:spcPct val="90000"/>
              </a:lnSpc>
              <a:spcBef>
                <a:spcPts val="0"/>
              </a:spcBef>
              <a:spcAft>
                <a:spcPts val="0"/>
              </a:spcAft>
              <a:buClr>
                <a:srgbClr val="00E8FF"/>
              </a:buClr>
              <a:buSzPts val="3000"/>
              <a:buFont typeface="Arial"/>
              <a:buNone/>
            </a:pPr>
            <a:r>
              <a:rPr b="0" i="0" lang="en" sz="3000" u="none" cap="none" strike="noStrike">
                <a:solidFill>
                  <a:srgbClr val="00E8FF"/>
                </a:solidFill>
                <a:latin typeface="Arial"/>
                <a:ea typeface="Arial"/>
                <a:cs typeface="Arial"/>
                <a:sym typeface="Arial"/>
              </a:rPr>
              <a:t>Stock Predictions </a:t>
            </a:r>
            <a:endParaRPr/>
          </a:p>
          <a:p>
            <a:pPr indent="0" lvl="0" marL="0" marR="0" rtl="0" algn="ctr">
              <a:lnSpc>
                <a:spcPct val="90000"/>
              </a:lnSpc>
              <a:spcBef>
                <a:spcPts val="0"/>
              </a:spcBef>
              <a:spcAft>
                <a:spcPts val="0"/>
              </a:spcAft>
              <a:buClr>
                <a:srgbClr val="00E8FF"/>
              </a:buClr>
              <a:buSzPts val="3000"/>
              <a:buFont typeface="Arial"/>
              <a:buNone/>
            </a:pPr>
            <a:r>
              <a:rPr b="0" i="0" lang="en" sz="3000" u="none" cap="none" strike="noStrike">
                <a:solidFill>
                  <a:srgbClr val="00E8FF"/>
                </a:solidFill>
                <a:latin typeface="Arial"/>
                <a:ea typeface="Arial"/>
                <a:cs typeface="Arial"/>
                <a:sym typeface="Arial"/>
              </a:rPr>
              <a:t>vs</a:t>
            </a:r>
            <a:endParaRPr/>
          </a:p>
          <a:p>
            <a:pPr indent="0" lvl="0" marL="0" marR="0" rtl="0" algn="ctr">
              <a:lnSpc>
                <a:spcPct val="90000"/>
              </a:lnSpc>
              <a:spcBef>
                <a:spcPts val="0"/>
              </a:spcBef>
              <a:spcAft>
                <a:spcPts val="0"/>
              </a:spcAft>
              <a:buClr>
                <a:srgbClr val="00E8FF"/>
              </a:buClr>
              <a:buSzPts val="3000"/>
              <a:buFont typeface="Arial"/>
              <a:buNone/>
            </a:pPr>
            <a:r>
              <a:rPr b="0" i="0" lang="en" sz="3000" u="none" cap="none" strike="noStrike">
                <a:solidFill>
                  <a:srgbClr val="00E8FF"/>
                </a:solidFill>
                <a:latin typeface="Arial"/>
                <a:ea typeface="Arial"/>
                <a:cs typeface="Arial"/>
                <a:sym typeface="Arial"/>
              </a:rPr>
              <a:t>Actual Price </a:t>
            </a:r>
            <a:endParaRPr/>
          </a:p>
        </p:txBody>
      </p:sp>
      <p:sp>
        <p:nvSpPr>
          <p:cNvPr id="132" name="Google Shape;132;p31"/>
          <p:cNvSpPr txBox="1"/>
          <p:nvPr>
            <p:ph idx="1" type="body"/>
          </p:nvPr>
        </p:nvSpPr>
        <p:spPr>
          <a:xfrm>
            <a:off x="476250" y="2959536"/>
            <a:ext cx="8191500" cy="260271"/>
          </a:xfrm>
          <a:prstGeom prst="rect">
            <a:avLst/>
          </a:prstGeom>
          <a:noFill/>
          <a:ln>
            <a:noFill/>
          </a:ln>
        </p:spPr>
        <p:txBody>
          <a:bodyPr anchorCtr="0" anchor="t" bIns="19050" lIns="19050" spcFirstLastPara="1" rIns="19050" wrap="square" tIns="19050">
            <a:normAutofit/>
          </a:bodyPr>
          <a:lstStyle/>
          <a:p>
            <a:pPr indent="0" lvl="0" marL="0" rtl="0" algn="ctr">
              <a:lnSpc>
                <a:spcPct val="100000"/>
              </a:lnSpc>
              <a:spcBef>
                <a:spcPts val="0"/>
              </a:spcBef>
              <a:spcAft>
                <a:spcPts val="0"/>
              </a:spcAft>
              <a:buSzPts val="1300"/>
              <a:buFont typeface="Arial"/>
              <a:buNone/>
            </a:pPr>
            <a:r>
              <a:rPr lang="en" sz="1300">
                <a:solidFill>
                  <a:srgbClr val="D5D5D5"/>
                </a:solidFill>
                <a:latin typeface="Arial"/>
                <a:ea typeface="Arial"/>
                <a:cs typeface="Arial"/>
                <a:sym typeface="Arial"/>
              </a:rPr>
              <a:t>Group 1 : August 6th 2024 </a:t>
            </a:r>
            <a:endParaRPr/>
          </a:p>
        </p:txBody>
      </p:sp>
      <p:sp>
        <p:nvSpPr>
          <p:cNvPr id="133" name="Google Shape;133;p31"/>
          <p:cNvSpPr txBox="1"/>
          <p:nvPr>
            <p:ph idx="4294967295" type="subTitle"/>
          </p:nvPr>
        </p:nvSpPr>
        <p:spPr>
          <a:xfrm>
            <a:off x="476250" y="3565537"/>
            <a:ext cx="8191500" cy="942132"/>
          </a:xfrm>
          <a:prstGeom prst="rect">
            <a:avLst/>
          </a:prstGeom>
          <a:noFill/>
          <a:ln>
            <a:noFill/>
          </a:ln>
        </p:spPr>
        <p:txBody>
          <a:bodyPr anchorCtr="0" anchor="t" bIns="19050" lIns="19050" spcFirstLastPara="1" rIns="19050" wrap="square" tIns="19050">
            <a:normAutofit/>
          </a:bodyPr>
          <a:lstStyle/>
          <a:p>
            <a:pPr indent="0" lvl="0" marL="0" marR="0" rtl="0" algn="ctr">
              <a:lnSpc>
                <a:spcPct val="100000"/>
              </a:lnSpc>
              <a:spcBef>
                <a:spcPts val="0"/>
              </a:spcBef>
              <a:spcAft>
                <a:spcPts val="0"/>
              </a:spcAft>
              <a:buClr>
                <a:srgbClr val="D5D5D5"/>
              </a:buClr>
              <a:buSzPts val="1300"/>
              <a:buFont typeface="Arial"/>
              <a:buNone/>
            </a:pPr>
            <a:r>
              <a:rPr b="0" i="0" lang="en" sz="1300" u="none" cap="none" strike="noStrike">
                <a:solidFill>
                  <a:srgbClr val="D5D5D5"/>
                </a:solidFill>
                <a:latin typeface="Arial"/>
                <a:ea typeface="Arial"/>
                <a:cs typeface="Arial"/>
                <a:sym typeface="Arial"/>
              </a:rPr>
              <a:t>William Aromando</a:t>
            </a:r>
            <a:endParaRPr/>
          </a:p>
          <a:p>
            <a:pPr indent="0" lvl="0" marL="0" marR="0" rtl="0" algn="ctr">
              <a:lnSpc>
                <a:spcPct val="100000"/>
              </a:lnSpc>
              <a:spcBef>
                <a:spcPts val="0"/>
              </a:spcBef>
              <a:spcAft>
                <a:spcPts val="0"/>
              </a:spcAft>
              <a:buClr>
                <a:srgbClr val="D5D5D5"/>
              </a:buClr>
              <a:buSzPts val="1300"/>
              <a:buFont typeface="Arial"/>
              <a:buNone/>
            </a:pPr>
            <a:r>
              <a:rPr b="0" i="0" lang="en" sz="1300" u="none" cap="none" strike="noStrike">
                <a:solidFill>
                  <a:srgbClr val="D5D5D5"/>
                </a:solidFill>
                <a:latin typeface="Arial"/>
                <a:ea typeface="Arial"/>
                <a:cs typeface="Arial"/>
                <a:sym typeface="Arial"/>
              </a:rPr>
              <a:t>Dan Becker </a:t>
            </a:r>
            <a:endParaRPr/>
          </a:p>
          <a:p>
            <a:pPr indent="0" lvl="0" marL="0" marR="0" rtl="0" algn="ctr">
              <a:lnSpc>
                <a:spcPct val="100000"/>
              </a:lnSpc>
              <a:spcBef>
                <a:spcPts val="0"/>
              </a:spcBef>
              <a:spcAft>
                <a:spcPts val="0"/>
              </a:spcAft>
              <a:buClr>
                <a:srgbClr val="D5D5D5"/>
              </a:buClr>
              <a:buSzPts val="1300"/>
              <a:buFont typeface="Arial"/>
              <a:buNone/>
            </a:pPr>
            <a:r>
              <a:rPr b="0" i="0" lang="en" sz="1300" u="none" cap="none" strike="noStrike">
                <a:solidFill>
                  <a:srgbClr val="D5D5D5"/>
                </a:solidFill>
                <a:latin typeface="Arial"/>
                <a:ea typeface="Arial"/>
                <a:cs typeface="Arial"/>
                <a:sym typeface="Arial"/>
              </a:rPr>
              <a:t>Viv</a:t>
            </a:r>
            <a:r>
              <a:rPr lang="en" sz="1300">
                <a:solidFill>
                  <a:srgbClr val="D5D5D5"/>
                </a:solidFill>
              </a:rPr>
              <a:t>i</a:t>
            </a:r>
            <a:r>
              <a:rPr b="0" i="0" lang="en" sz="1300" u="none" cap="none" strike="noStrike">
                <a:solidFill>
                  <a:srgbClr val="D5D5D5"/>
                </a:solidFill>
                <a:latin typeface="Arial"/>
                <a:ea typeface="Arial"/>
                <a:cs typeface="Arial"/>
                <a:sym typeface="Arial"/>
              </a:rPr>
              <a:t>n Rajagopalan</a:t>
            </a:r>
            <a:endParaRPr/>
          </a:p>
          <a:p>
            <a:pPr indent="0" lvl="0" marL="0" marR="0" rtl="0" algn="ctr">
              <a:lnSpc>
                <a:spcPct val="100000"/>
              </a:lnSpc>
              <a:spcBef>
                <a:spcPts val="0"/>
              </a:spcBef>
              <a:spcAft>
                <a:spcPts val="0"/>
              </a:spcAft>
              <a:buClr>
                <a:srgbClr val="D5D5D5"/>
              </a:buClr>
              <a:buSzPts val="1300"/>
              <a:buFont typeface="Arial"/>
              <a:buNone/>
            </a:pPr>
            <a:r>
              <a:rPr b="0" i="0" lang="en" sz="1300" u="none" cap="none" strike="noStrike">
                <a:solidFill>
                  <a:srgbClr val="D5D5D5"/>
                </a:solidFill>
                <a:latin typeface="Arial"/>
                <a:ea typeface="Arial"/>
                <a:cs typeface="Arial"/>
                <a:sym typeface="Arial"/>
              </a:rPr>
              <a:t>Anthony Nguyễn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40"/>
          <p:cNvSpPr txBox="1"/>
          <p:nvPr>
            <p:ph type="title"/>
          </p:nvPr>
        </p:nvSpPr>
        <p:spPr>
          <a:xfrm>
            <a:off x="476250" y="314325"/>
            <a:ext cx="3619500" cy="581025"/>
          </a:xfrm>
          <a:prstGeom prst="rect">
            <a:avLst/>
          </a:prstGeom>
          <a:noFill/>
          <a:ln>
            <a:noFill/>
          </a:ln>
        </p:spPr>
        <p:txBody>
          <a:bodyPr anchorCtr="0" anchor="b" bIns="19050" lIns="19050" spcFirstLastPara="1" rIns="19050" wrap="square" tIns="19050">
            <a:normAutofit/>
          </a:bodyPr>
          <a:lstStyle/>
          <a:p>
            <a:pPr indent="0" lvl="0" marL="0" rtl="0" algn="ctr">
              <a:lnSpc>
                <a:spcPct val="80000"/>
              </a:lnSpc>
              <a:spcBef>
                <a:spcPts val="0"/>
              </a:spcBef>
              <a:spcAft>
                <a:spcPts val="0"/>
              </a:spcAft>
              <a:buClr>
                <a:srgbClr val="FFFFFF"/>
              </a:buClr>
              <a:buSzPts val="3200"/>
              <a:buFont typeface="Arial"/>
              <a:buNone/>
            </a:pPr>
            <a:r>
              <a:rPr b="0" i="0" lang="en" sz="3200" u="none" cap="none" strike="noStrike">
                <a:solidFill>
                  <a:srgbClr val="FFFFFF"/>
                </a:solidFill>
                <a:latin typeface="Arial"/>
                <a:ea typeface="Arial"/>
                <a:cs typeface="Arial"/>
                <a:sym typeface="Arial"/>
              </a:rPr>
              <a:t>Actual vs Predict</a:t>
            </a:r>
            <a:r>
              <a:rPr lang="en"/>
              <a:t>ion</a:t>
            </a:r>
            <a:r>
              <a:rPr b="0" i="0" lang="en" sz="3200" u="none" cap="none" strike="noStrike">
                <a:solidFill>
                  <a:srgbClr val="FFFFFF"/>
                </a:solidFill>
                <a:latin typeface="Arial"/>
                <a:ea typeface="Arial"/>
                <a:cs typeface="Arial"/>
                <a:sym typeface="Arial"/>
              </a:rPr>
              <a:t> </a:t>
            </a:r>
            <a:endParaRPr/>
          </a:p>
        </p:txBody>
      </p:sp>
      <p:sp>
        <p:nvSpPr>
          <p:cNvPr id="207" name="Google Shape;207;p40"/>
          <p:cNvSpPr txBox="1"/>
          <p:nvPr>
            <p:ph idx="1" type="body"/>
          </p:nvPr>
        </p:nvSpPr>
        <p:spPr>
          <a:xfrm>
            <a:off x="476250" y="1600200"/>
            <a:ext cx="3619500" cy="3162300"/>
          </a:xfrm>
          <a:prstGeom prst="rect">
            <a:avLst/>
          </a:prstGeom>
          <a:noFill/>
          <a:ln>
            <a:noFill/>
          </a:ln>
        </p:spPr>
        <p:txBody>
          <a:bodyPr anchorCtr="0" anchor="t" bIns="19050" lIns="19050" spcFirstLastPara="1" rIns="19050" wrap="square" tIns="19050">
            <a:normAutofit/>
          </a:bodyPr>
          <a:lstStyle/>
          <a:p>
            <a:pPr indent="-203200" lvl="0" marL="215900" rtl="0" algn="l">
              <a:spcBef>
                <a:spcPts val="0"/>
              </a:spcBef>
              <a:spcAft>
                <a:spcPts val="0"/>
              </a:spcAft>
              <a:buClr>
                <a:schemeClr val="lt1"/>
              </a:buClr>
              <a:buSzPts val="1600"/>
              <a:buChar char="•"/>
            </a:pPr>
            <a:r>
              <a:rPr lang="en" sz="1600">
                <a:solidFill>
                  <a:schemeClr val="lt1"/>
                </a:solidFill>
              </a:rPr>
              <a:t>Plotted the Google stock predictions and the actual stock price from 2018</a:t>
            </a:r>
            <a:endParaRPr sz="1600">
              <a:solidFill>
                <a:schemeClr val="lt1"/>
              </a:solidFill>
            </a:endParaRPr>
          </a:p>
          <a:p>
            <a:pPr indent="-203200" lvl="0" marL="215900" rtl="0" algn="l">
              <a:spcBef>
                <a:spcPts val="900"/>
              </a:spcBef>
              <a:spcAft>
                <a:spcPts val="0"/>
              </a:spcAft>
              <a:buClr>
                <a:schemeClr val="lt1"/>
              </a:buClr>
              <a:buSzPts val="1600"/>
              <a:buChar char="•"/>
            </a:pPr>
            <a:r>
              <a:rPr lang="en" sz="1600">
                <a:solidFill>
                  <a:schemeClr val="lt1"/>
                </a:solidFill>
              </a:rPr>
              <a:t>Our figure showed that in this instance the prediction model was not accurate. </a:t>
            </a:r>
            <a:br>
              <a:rPr lang="en" sz="1600">
                <a:solidFill>
                  <a:schemeClr val="lt1"/>
                </a:solidFill>
              </a:rPr>
            </a:br>
            <a:br>
              <a:rPr lang="en" sz="1600">
                <a:solidFill>
                  <a:schemeClr val="lt1"/>
                </a:solidFill>
              </a:rPr>
            </a:br>
            <a:r>
              <a:rPr lang="en" sz="1600">
                <a:solidFill>
                  <a:schemeClr val="lt1"/>
                </a:solidFill>
              </a:rPr>
              <a:t>After some searching online we found that Google had split their stocks in 2014 2:1 and 20:1 in 2022. This was the reason the predictions were inaccurate.</a:t>
            </a:r>
            <a:endParaRPr sz="1600"/>
          </a:p>
        </p:txBody>
      </p:sp>
      <p:sp>
        <p:nvSpPr>
          <p:cNvPr id="208" name="Google Shape;208;p40"/>
          <p:cNvSpPr txBox="1"/>
          <p:nvPr>
            <p:ph idx="3" type="body"/>
          </p:nvPr>
        </p:nvSpPr>
        <p:spPr>
          <a:xfrm>
            <a:off x="476250" y="800100"/>
            <a:ext cx="3619500" cy="381000"/>
          </a:xfrm>
          <a:prstGeom prst="rect">
            <a:avLst/>
          </a:prstGeom>
          <a:noFill/>
          <a:ln>
            <a:noFill/>
          </a:ln>
        </p:spPr>
        <p:txBody>
          <a:bodyPr anchorCtr="0" anchor="t" bIns="19050" lIns="19050" spcFirstLastPara="1" rIns="19050" wrap="square" tIns="19050">
            <a:normAutofit/>
          </a:bodyPr>
          <a:lstStyle/>
          <a:p>
            <a:pPr indent="0" lvl="0" marL="0" rtl="0" algn="ctr">
              <a:lnSpc>
                <a:spcPct val="100000"/>
              </a:lnSpc>
              <a:spcBef>
                <a:spcPts val="0"/>
              </a:spcBef>
              <a:spcAft>
                <a:spcPts val="0"/>
              </a:spcAft>
              <a:buSzPts val="2000"/>
              <a:buFont typeface="Arial"/>
              <a:buNone/>
            </a:pPr>
            <a:r>
              <a:rPr lang="en" sz="2000">
                <a:solidFill>
                  <a:srgbClr val="D5D5D5"/>
                </a:solidFill>
                <a:latin typeface="Arial"/>
                <a:ea typeface="Arial"/>
                <a:cs typeface="Arial"/>
                <a:sym typeface="Arial"/>
              </a:rPr>
              <a:t>Google prediction accuracy </a:t>
            </a:r>
            <a:endParaRPr/>
          </a:p>
        </p:txBody>
      </p:sp>
      <p:pic>
        <p:nvPicPr>
          <p:cNvPr id="209" name="Google Shape;209;p40"/>
          <p:cNvPicPr preferRelativeResize="0"/>
          <p:nvPr/>
        </p:nvPicPr>
        <p:blipFill>
          <a:blip r:embed="rId3">
            <a:alphaModFix/>
          </a:blip>
          <a:stretch>
            <a:fillRect/>
          </a:stretch>
        </p:blipFill>
        <p:spPr>
          <a:xfrm>
            <a:off x="4147750" y="1436475"/>
            <a:ext cx="4957625" cy="3326025"/>
          </a:xfrm>
          <a:prstGeom prst="rect">
            <a:avLst/>
          </a:prstGeom>
          <a:noFill/>
          <a:ln>
            <a:noFill/>
          </a:ln>
        </p:spPr>
      </p:pic>
      <p:pic>
        <p:nvPicPr>
          <p:cNvPr id="210" name="Google Shape;210;p40"/>
          <p:cNvPicPr preferRelativeResize="0"/>
          <p:nvPr/>
        </p:nvPicPr>
        <p:blipFill>
          <a:blip r:embed="rId4">
            <a:alphaModFix/>
          </a:blip>
          <a:stretch>
            <a:fillRect/>
          </a:stretch>
        </p:blipFill>
        <p:spPr>
          <a:xfrm>
            <a:off x="5750113" y="314320"/>
            <a:ext cx="1752900" cy="921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41"/>
          <p:cNvSpPr/>
          <p:nvPr>
            <p:ph idx="2" type="pic"/>
          </p:nvPr>
        </p:nvSpPr>
        <p:spPr>
          <a:xfrm>
            <a:off x="4576763" y="-854075"/>
            <a:ext cx="4572000" cy="6851700"/>
          </a:xfrm>
          <a:prstGeom prst="rect">
            <a:avLst/>
          </a:prstGeom>
        </p:spPr>
      </p:sp>
      <p:sp>
        <p:nvSpPr>
          <p:cNvPr id="216" name="Google Shape;216;p41"/>
          <p:cNvSpPr txBox="1"/>
          <p:nvPr>
            <p:ph type="title"/>
          </p:nvPr>
        </p:nvSpPr>
        <p:spPr>
          <a:xfrm>
            <a:off x="476250" y="314325"/>
            <a:ext cx="3619500" cy="581100"/>
          </a:xfrm>
          <a:prstGeom prst="rect">
            <a:avLst/>
          </a:prstGeom>
        </p:spPr>
        <p:txBody>
          <a:bodyPr anchorCtr="0" anchor="b" bIns="19050" lIns="19050" spcFirstLastPara="1" rIns="19050" wrap="square" tIns="19050">
            <a:normAutofit/>
          </a:bodyPr>
          <a:lstStyle/>
          <a:p>
            <a:pPr indent="0" lvl="0" marL="0" rtl="0" algn="ctr">
              <a:spcBef>
                <a:spcPts val="0"/>
              </a:spcBef>
              <a:spcAft>
                <a:spcPts val="0"/>
              </a:spcAft>
              <a:buNone/>
            </a:pPr>
            <a:r>
              <a:t/>
            </a:r>
            <a:endParaRPr/>
          </a:p>
        </p:txBody>
      </p:sp>
      <p:sp>
        <p:nvSpPr>
          <p:cNvPr id="217" name="Google Shape;217;p41"/>
          <p:cNvSpPr txBox="1"/>
          <p:nvPr>
            <p:ph idx="1" type="body"/>
          </p:nvPr>
        </p:nvSpPr>
        <p:spPr>
          <a:xfrm>
            <a:off x="476250" y="1600200"/>
            <a:ext cx="3619500" cy="3162300"/>
          </a:xfrm>
          <a:prstGeom prst="rect">
            <a:avLst/>
          </a:prstGeom>
        </p:spPr>
        <p:txBody>
          <a:bodyPr anchorCtr="0" anchor="t" bIns="19050" lIns="19050" spcFirstLastPara="1" rIns="19050" wrap="square" tIns="19050">
            <a:normAutofit/>
          </a:bodyPr>
          <a:lstStyle/>
          <a:p>
            <a:pPr indent="0" lvl="0" marL="0" rtl="0" algn="l">
              <a:spcBef>
                <a:spcPts val="900"/>
              </a:spcBef>
              <a:spcAft>
                <a:spcPts val="0"/>
              </a:spcAft>
              <a:buNone/>
            </a:pPr>
            <a:r>
              <a:t/>
            </a:r>
            <a:endParaRPr/>
          </a:p>
        </p:txBody>
      </p:sp>
      <p:sp>
        <p:nvSpPr>
          <p:cNvPr id="218" name="Google Shape;218;p41"/>
          <p:cNvSpPr txBox="1"/>
          <p:nvPr>
            <p:ph idx="3" type="body"/>
          </p:nvPr>
        </p:nvSpPr>
        <p:spPr>
          <a:xfrm>
            <a:off x="476250" y="800100"/>
            <a:ext cx="3619500" cy="381000"/>
          </a:xfrm>
          <a:prstGeom prst="rect">
            <a:avLst/>
          </a:prstGeom>
        </p:spPr>
        <p:txBody>
          <a:bodyPr anchorCtr="0" anchor="t" bIns="19050" lIns="19050" spcFirstLastPara="1" rIns="19050" wrap="square" tIns="19050">
            <a:normAutofit/>
          </a:bodyPr>
          <a:lstStyle/>
          <a:p>
            <a:pPr indent="0" lvl="0" marL="0" rtl="0" algn="ctr">
              <a:spcBef>
                <a:spcPts val="0"/>
              </a:spcBef>
              <a:spcAft>
                <a:spcPts val="0"/>
              </a:spcAft>
              <a:buNone/>
            </a:pPr>
            <a:r>
              <a:t/>
            </a:r>
            <a:endParaRPr/>
          </a:p>
        </p:txBody>
      </p:sp>
      <p:pic>
        <p:nvPicPr>
          <p:cNvPr id="219" name="Google Shape;219;p4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42"/>
          <p:cNvSpPr/>
          <p:nvPr>
            <p:ph idx="2" type="pic"/>
          </p:nvPr>
        </p:nvSpPr>
        <p:spPr>
          <a:xfrm>
            <a:off x="4576763" y="-854075"/>
            <a:ext cx="4572000" cy="6851700"/>
          </a:xfrm>
          <a:prstGeom prst="rect">
            <a:avLst/>
          </a:prstGeom>
        </p:spPr>
      </p:sp>
      <p:sp>
        <p:nvSpPr>
          <p:cNvPr id="225" name="Google Shape;225;p42"/>
          <p:cNvSpPr txBox="1"/>
          <p:nvPr>
            <p:ph type="title"/>
          </p:nvPr>
        </p:nvSpPr>
        <p:spPr>
          <a:xfrm>
            <a:off x="476250" y="314325"/>
            <a:ext cx="3619500" cy="581100"/>
          </a:xfrm>
          <a:prstGeom prst="rect">
            <a:avLst/>
          </a:prstGeom>
        </p:spPr>
        <p:txBody>
          <a:bodyPr anchorCtr="0" anchor="b" bIns="19050" lIns="19050" spcFirstLastPara="1" rIns="19050" wrap="square" tIns="19050">
            <a:normAutofit/>
          </a:bodyPr>
          <a:lstStyle/>
          <a:p>
            <a:pPr indent="0" lvl="0" marL="0" rtl="0" algn="ctr">
              <a:spcBef>
                <a:spcPts val="0"/>
              </a:spcBef>
              <a:spcAft>
                <a:spcPts val="0"/>
              </a:spcAft>
              <a:buNone/>
            </a:pPr>
            <a:r>
              <a:t/>
            </a:r>
            <a:endParaRPr/>
          </a:p>
        </p:txBody>
      </p:sp>
      <p:sp>
        <p:nvSpPr>
          <p:cNvPr id="226" name="Google Shape;226;p42"/>
          <p:cNvSpPr txBox="1"/>
          <p:nvPr>
            <p:ph idx="1" type="body"/>
          </p:nvPr>
        </p:nvSpPr>
        <p:spPr>
          <a:xfrm>
            <a:off x="476250" y="1600200"/>
            <a:ext cx="3619500" cy="3162300"/>
          </a:xfrm>
          <a:prstGeom prst="rect">
            <a:avLst/>
          </a:prstGeom>
        </p:spPr>
        <p:txBody>
          <a:bodyPr anchorCtr="0" anchor="t" bIns="19050" lIns="19050" spcFirstLastPara="1" rIns="19050" wrap="square" tIns="19050">
            <a:normAutofit/>
          </a:bodyPr>
          <a:lstStyle/>
          <a:p>
            <a:pPr indent="0" lvl="0" marL="0" rtl="0" algn="l">
              <a:spcBef>
                <a:spcPts val="900"/>
              </a:spcBef>
              <a:spcAft>
                <a:spcPts val="0"/>
              </a:spcAft>
              <a:buNone/>
            </a:pPr>
            <a:r>
              <a:t/>
            </a:r>
            <a:endParaRPr/>
          </a:p>
        </p:txBody>
      </p:sp>
      <p:sp>
        <p:nvSpPr>
          <p:cNvPr id="227" name="Google Shape;227;p42"/>
          <p:cNvSpPr txBox="1"/>
          <p:nvPr>
            <p:ph idx="3" type="body"/>
          </p:nvPr>
        </p:nvSpPr>
        <p:spPr>
          <a:xfrm>
            <a:off x="476250" y="800100"/>
            <a:ext cx="3619500" cy="381000"/>
          </a:xfrm>
          <a:prstGeom prst="rect">
            <a:avLst/>
          </a:prstGeom>
        </p:spPr>
        <p:txBody>
          <a:bodyPr anchorCtr="0" anchor="t" bIns="19050" lIns="19050" spcFirstLastPara="1" rIns="19050" wrap="square" tIns="19050">
            <a:normAutofit/>
          </a:bodyPr>
          <a:lstStyle/>
          <a:p>
            <a:pPr indent="0" lvl="0" marL="0" rtl="0" algn="ctr">
              <a:spcBef>
                <a:spcPts val="0"/>
              </a:spcBef>
              <a:spcAft>
                <a:spcPts val="0"/>
              </a:spcAft>
              <a:buNone/>
            </a:pPr>
            <a:r>
              <a:t/>
            </a:r>
            <a:endParaRPr/>
          </a:p>
        </p:txBody>
      </p:sp>
      <p:pic>
        <p:nvPicPr>
          <p:cNvPr id="228" name="Google Shape;228;p4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3"/>
          <p:cNvSpPr/>
          <p:nvPr>
            <p:ph idx="2" type="pic"/>
          </p:nvPr>
        </p:nvSpPr>
        <p:spPr>
          <a:xfrm>
            <a:off x="4576763" y="-854075"/>
            <a:ext cx="4572000" cy="6851700"/>
          </a:xfrm>
          <a:prstGeom prst="rect">
            <a:avLst/>
          </a:prstGeom>
        </p:spPr>
      </p:sp>
      <p:sp>
        <p:nvSpPr>
          <p:cNvPr id="234" name="Google Shape;234;p43"/>
          <p:cNvSpPr txBox="1"/>
          <p:nvPr>
            <p:ph type="title"/>
          </p:nvPr>
        </p:nvSpPr>
        <p:spPr>
          <a:xfrm>
            <a:off x="476250" y="314325"/>
            <a:ext cx="3619500" cy="581100"/>
          </a:xfrm>
          <a:prstGeom prst="rect">
            <a:avLst/>
          </a:prstGeom>
        </p:spPr>
        <p:txBody>
          <a:bodyPr anchorCtr="0" anchor="b" bIns="19050" lIns="19050" spcFirstLastPara="1" rIns="19050" wrap="square" tIns="19050">
            <a:normAutofit/>
          </a:bodyPr>
          <a:lstStyle/>
          <a:p>
            <a:pPr indent="0" lvl="0" marL="0" rtl="0" algn="ctr">
              <a:spcBef>
                <a:spcPts val="0"/>
              </a:spcBef>
              <a:spcAft>
                <a:spcPts val="0"/>
              </a:spcAft>
              <a:buNone/>
            </a:pPr>
            <a:r>
              <a:t/>
            </a:r>
            <a:endParaRPr/>
          </a:p>
        </p:txBody>
      </p:sp>
      <p:sp>
        <p:nvSpPr>
          <p:cNvPr id="235" name="Google Shape;235;p43"/>
          <p:cNvSpPr txBox="1"/>
          <p:nvPr>
            <p:ph idx="1" type="body"/>
          </p:nvPr>
        </p:nvSpPr>
        <p:spPr>
          <a:xfrm>
            <a:off x="476250" y="1600200"/>
            <a:ext cx="3619500" cy="3162300"/>
          </a:xfrm>
          <a:prstGeom prst="rect">
            <a:avLst/>
          </a:prstGeom>
        </p:spPr>
        <p:txBody>
          <a:bodyPr anchorCtr="0" anchor="t" bIns="19050" lIns="19050" spcFirstLastPara="1" rIns="19050" wrap="square" tIns="19050">
            <a:normAutofit/>
          </a:bodyPr>
          <a:lstStyle/>
          <a:p>
            <a:pPr indent="0" lvl="0" marL="0" rtl="0" algn="l">
              <a:spcBef>
                <a:spcPts val="900"/>
              </a:spcBef>
              <a:spcAft>
                <a:spcPts val="0"/>
              </a:spcAft>
              <a:buNone/>
            </a:pPr>
            <a:r>
              <a:t/>
            </a:r>
            <a:endParaRPr/>
          </a:p>
        </p:txBody>
      </p:sp>
      <p:sp>
        <p:nvSpPr>
          <p:cNvPr id="236" name="Google Shape;236;p43"/>
          <p:cNvSpPr txBox="1"/>
          <p:nvPr>
            <p:ph idx="3" type="body"/>
          </p:nvPr>
        </p:nvSpPr>
        <p:spPr>
          <a:xfrm>
            <a:off x="476250" y="800100"/>
            <a:ext cx="3619500" cy="381000"/>
          </a:xfrm>
          <a:prstGeom prst="rect">
            <a:avLst/>
          </a:prstGeom>
        </p:spPr>
        <p:txBody>
          <a:bodyPr anchorCtr="0" anchor="t" bIns="19050" lIns="19050" spcFirstLastPara="1" rIns="19050" wrap="square" tIns="19050">
            <a:normAutofit/>
          </a:bodyPr>
          <a:lstStyle/>
          <a:p>
            <a:pPr indent="0" lvl="0" marL="0" rtl="0" algn="ctr">
              <a:spcBef>
                <a:spcPts val="0"/>
              </a:spcBef>
              <a:spcAft>
                <a:spcPts val="0"/>
              </a:spcAft>
              <a:buNone/>
            </a:pPr>
            <a:r>
              <a:t/>
            </a:r>
            <a:endParaRPr/>
          </a:p>
        </p:txBody>
      </p:sp>
      <p:pic>
        <p:nvPicPr>
          <p:cNvPr id="237" name="Google Shape;237;p43"/>
          <p:cNvPicPr preferRelativeResize="0"/>
          <p:nvPr/>
        </p:nvPicPr>
        <p:blipFill>
          <a:blip r:embed="rId3">
            <a:alphaModFix/>
          </a:blip>
          <a:stretch>
            <a:fillRect/>
          </a:stretch>
        </p:blipFill>
        <p:spPr>
          <a:xfrm>
            <a:off x="-32850" y="0"/>
            <a:ext cx="9329249" cy="52958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4"/>
          <p:cNvSpPr/>
          <p:nvPr>
            <p:ph idx="2" type="pic"/>
          </p:nvPr>
        </p:nvSpPr>
        <p:spPr>
          <a:xfrm>
            <a:off x="4576763" y="-854075"/>
            <a:ext cx="4572000" cy="6851700"/>
          </a:xfrm>
          <a:prstGeom prst="rect">
            <a:avLst/>
          </a:prstGeom>
        </p:spPr>
      </p:sp>
      <p:sp>
        <p:nvSpPr>
          <p:cNvPr id="243" name="Google Shape;243;p44"/>
          <p:cNvSpPr txBox="1"/>
          <p:nvPr>
            <p:ph type="title"/>
          </p:nvPr>
        </p:nvSpPr>
        <p:spPr>
          <a:xfrm>
            <a:off x="476250" y="314325"/>
            <a:ext cx="3619500" cy="581100"/>
          </a:xfrm>
          <a:prstGeom prst="rect">
            <a:avLst/>
          </a:prstGeom>
        </p:spPr>
        <p:txBody>
          <a:bodyPr anchorCtr="0" anchor="b" bIns="19050" lIns="19050" spcFirstLastPara="1" rIns="19050" wrap="square" tIns="19050">
            <a:normAutofit/>
          </a:bodyPr>
          <a:lstStyle/>
          <a:p>
            <a:pPr indent="0" lvl="0" marL="0" rtl="0" algn="ctr">
              <a:spcBef>
                <a:spcPts val="0"/>
              </a:spcBef>
              <a:spcAft>
                <a:spcPts val="0"/>
              </a:spcAft>
              <a:buNone/>
            </a:pPr>
            <a:r>
              <a:t/>
            </a:r>
            <a:endParaRPr/>
          </a:p>
        </p:txBody>
      </p:sp>
      <p:sp>
        <p:nvSpPr>
          <p:cNvPr id="244" name="Google Shape;244;p44"/>
          <p:cNvSpPr txBox="1"/>
          <p:nvPr>
            <p:ph idx="1" type="body"/>
          </p:nvPr>
        </p:nvSpPr>
        <p:spPr>
          <a:xfrm>
            <a:off x="476250" y="1600200"/>
            <a:ext cx="3619500" cy="3162300"/>
          </a:xfrm>
          <a:prstGeom prst="rect">
            <a:avLst/>
          </a:prstGeom>
        </p:spPr>
        <p:txBody>
          <a:bodyPr anchorCtr="0" anchor="t" bIns="19050" lIns="19050" spcFirstLastPara="1" rIns="19050" wrap="square" tIns="19050">
            <a:normAutofit/>
          </a:bodyPr>
          <a:lstStyle/>
          <a:p>
            <a:pPr indent="0" lvl="0" marL="0" rtl="0" algn="l">
              <a:spcBef>
                <a:spcPts val="900"/>
              </a:spcBef>
              <a:spcAft>
                <a:spcPts val="0"/>
              </a:spcAft>
              <a:buNone/>
            </a:pPr>
            <a:r>
              <a:t/>
            </a:r>
            <a:endParaRPr/>
          </a:p>
        </p:txBody>
      </p:sp>
      <p:sp>
        <p:nvSpPr>
          <p:cNvPr id="245" name="Google Shape;245;p44"/>
          <p:cNvSpPr txBox="1"/>
          <p:nvPr>
            <p:ph idx="3" type="body"/>
          </p:nvPr>
        </p:nvSpPr>
        <p:spPr>
          <a:xfrm>
            <a:off x="476250" y="800100"/>
            <a:ext cx="3619500" cy="381000"/>
          </a:xfrm>
          <a:prstGeom prst="rect">
            <a:avLst/>
          </a:prstGeom>
        </p:spPr>
        <p:txBody>
          <a:bodyPr anchorCtr="0" anchor="t" bIns="19050" lIns="19050" spcFirstLastPara="1" rIns="19050" wrap="square" tIns="19050">
            <a:normAutofit/>
          </a:bodyPr>
          <a:lstStyle/>
          <a:p>
            <a:pPr indent="0" lvl="0" marL="0" rtl="0" algn="ctr">
              <a:spcBef>
                <a:spcPts val="0"/>
              </a:spcBef>
              <a:spcAft>
                <a:spcPts val="0"/>
              </a:spcAft>
              <a:buNone/>
            </a:pPr>
            <a:r>
              <a:t/>
            </a:r>
            <a:endParaRPr/>
          </a:p>
        </p:txBody>
      </p:sp>
      <p:pic>
        <p:nvPicPr>
          <p:cNvPr id="246" name="Google Shape;246;p44"/>
          <p:cNvPicPr preferRelativeResize="0"/>
          <p:nvPr/>
        </p:nvPicPr>
        <p:blipFill>
          <a:blip r:embed="rId3">
            <a:alphaModFix/>
          </a:blip>
          <a:stretch>
            <a:fillRect/>
          </a:stretch>
        </p:blipFill>
        <p:spPr>
          <a:xfrm>
            <a:off x="-35100" y="46925"/>
            <a:ext cx="9331499" cy="52489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5"/>
          <p:cNvSpPr/>
          <p:nvPr>
            <p:ph idx="2" type="pic"/>
          </p:nvPr>
        </p:nvSpPr>
        <p:spPr>
          <a:xfrm>
            <a:off x="4576763" y="-854075"/>
            <a:ext cx="4572000" cy="6851700"/>
          </a:xfrm>
          <a:prstGeom prst="rect">
            <a:avLst/>
          </a:prstGeom>
        </p:spPr>
      </p:sp>
      <p:sp>
        <p:nvSpPr>
          <p:cNvPr id="252" name="Google Shape;252;p45"/>
          <p:cNvSpPr txBox="1"/>
          <p:nvPr>
            <p:ph type="title"/>
          </p:nvPr>
        </p:nvSpPr>
        <p:spPr>
          <a:xfrm>
            <a:off x="476250" y="314325"/>
            <a:ext cx="3619500" cy="581100"/>
          </a:xfrm>
          <a:prstGeom prst="rect">
            <a:avLst/>
          </a:prstGeom>
        </p:spPr>
        <p:txBody>
          <a:bodyPr anchorCtr="0" anchor="b" bIns="19050" lIns="19050" spcFirstLastPara="1" rIns="19050" wrap="square" tIns="19050">
            <a:normAutofit/>
          </a:bodyPr>
          <a:lstStyle/>
          <a:p>
            <a:pPr indent="0" lvl="0" marL="0" rtl="0" algn="ctr">
              <a:spcBef>
                <a:spcPts val="0"/>
              </a:spcBef>
              <a:spcAft>
                <a:spcPts val="0"/>
              </a:spcAft>
              <a:buNone/>
            </a:pPr>
            <a:r>
              <a:t/>
            </a:r>
            <a:endParaRPr/>
          </a:p>
        </p:txBody>
      </p:sp>
      <p:sp>
        <p:nvSpPr>
          <p:cNvPr id="253" name="Google Shape;253;p45"/>
          <p:cNvSpPr txBox="1"/>
          <p:nvPr>
            <p:ph idx="1" type="body"/>
          </p:nvPr>
        </p:nvSpPr>
        <p:spPr>
          <a:xfrm>
            <a:off x="476250" y="1600200"/>
            <a:ext cx="3619500" cy="3162300"/>
          </a:xfrm>
          <a:prstGeom prst="rect">
            <a:avLst/>
          </a:prstGeom>
        </p:spPr>
        <p:txBody>
          <a:bodyPr anchorCtr="0" anchor="t" bIns="19050" lIns="19050" spcFirstLastPara="1" rIns="19050" wrap="square" tIns="19050">
            <a:normAutofit/>
          </a:bodyPr>
          <a:lstStyle/>
          <a:p>
            <a:pPr indent="0" lvl="0" marL="0" rtl="0" algn="l">
              <a:spcBef>
                <a:spcPts val="900"/>
              </a:spcBef>
              <a:spcAft>
                <a:spcPts val="0"/>
              </a:spcAft>
              <a:buNone/>
            </a:pPr>
            <a:r>
              <a:t/>
            </a:r>
            <a:endParaRPr/>
          </a:p>
        </p:txBody>
      </p:sp>
      <p:sp>
        <p:nvSpPr>
          <p:cNvPr id="254" name="Google Shape;254;p45"/>
          <p:cNvSpPr txBox="1"/>
          <p:nvPr>
            <p:ph idx="3" type="body"/>
          </p:nvPr>
        </p:nvSpPr>
        <p:spPr>
          <a:xfrm>
            <a:off x="476250" y="800100"/>
            <a:ext cx="3619500" cy="381000"/>
          </a:xfrm>
          <a:prstGeom prst="rect">
            <a:avLst/>
          </a:prstGeom>
        </p:spPr>
        <p:txBody>
          <a:bodyPr anchorCtr="0" anchor="t" bIns="19050" lIns="19050" spcFirstLastPara="1" rIns="19050" wrap="square" tIns="19050">
            <a:normAutofit/>
          </a:bodyPr>
          <a:lstStyle/>
          <a:p>
            <a:pPr indent="0" lvl="0" marL="0" rtl="0" algn="ctr">
              <a:spcBef>
                <a:spcPts val="0"/>
              </a:spcBef>
              <a:spcAft>
                <a:spcPts val="0"/>
              </a:spcAft>
              <a:buNone/>
            </a:pPr>
            <a:r>
              <a:t/>
            </a:r>
            <a:endParaRPr/>
          </a:p>
        </p:txBody>
      </p:sp>
      <p:pic>
        <p:nvPicPr>
          <p:cNvPr id="255" name="Google Shape;255;p4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6"/>
          <p:cNvSpPr/>
          <p:nvPr>
            <p:ph idx="2" type="pic"/>
          </p:nvPr>
        </p:nvSpPr>
        <p:spPr>
          <a:xfrm>
            <a:off x="4576763" y="-854075"/>
            <a:ext cx="4572000" cy="6851700"/>
          </a:xfrm>
          <a:prstGeom prst="rect">
            <a:avLst/>
          </a:prstGeom>
        </p:spPr>
      </p:sp>
      <p:sp>
        <p:nvSpPr>
          <p:cNvPr id="261" name="Google Shape;261;p46"/>
          <p:cNvSpPr txBox="1"/>
          <p:nvPr>
            <p:ph type="title"/>
          </p:nvPr>
        </p:nvSpPr>
        <p:spPr>
          <a:xfrm>
            <a:off x="476250" y="314325"/>
            <a:ext cx="3619500" cy="581100"/>
          </a:xfrm>
          <a:prstGeom prst="rect">
            <a:avLst/>
          </a:prstGeom>
        </p:spPr>
        <p:txBody>
          <a:bodyPr anchorCtr="0" anchor="b" bIns="19050" lIns="19050" spcFirstLastPara="1" rIns="19050" wrap="square" tIns="19050">
            <a:normAutofit/>
          </a:bodyPr>
          <a:lstStyle/>
          <a:p>
            <a:pPr indent="0" lvl="0" marL="0" rtl="0" algn="ctr">
              <a:spcBef>
                <a:spcPts val="0"/>
              </a:spcBef>
              <a:spcAft>
                <a:spcPts val="0"/>
              </a:spcAft>
              <a:buNone/>
            </a:pPr>
            <a:r>
              <a:t/>
            </a:r>
            <a:endParaRPr/>
          </a:p>
        </p:txBody>
      </p:sp>
      <p:sp>
        <p:nvSpPr>
          <p:cNvPr id="262" name="Google Shape;262;p46"/>
          <p:cNvSpPr txBox="1"/>
          <p:nvPr>
            <p:ph idx="1" type="body"/>
          </p:nvPr>
        </p:nvSpPr>
        <p:spPr>
          <a:xfrm>
            <a:off x="476250" y="1600200"/>
            <a:ext cx="3619500" cy="3162300"/>
          </a:xfrm>
          <a:prstGeom prst="rect">
            <a:avLst/>
          </a:prstGeom>
        </p:spPr>
        <p:txBody>
          <a:bodyPr anchorCtr="0" anchor="t" bIns="19050" lIns="19050" spcFirstLastPara="1" rIns="19050" wrap="square" tIns="19050">
            <a:normAutofit/>
          </a:bodyPr>
          <a:lstStyle/>
          <a:p>
            <a:pPr indent="0" lvl="0" marL="0" rtl="0" algn="l">
              <a:spcBef>
                <a:spcPts val="900"/>
              </a:spcBef>
              <a:spcAft>
                <a:spcPts val="0"/>
              </a:spcAft>
              <a:buNone/>
            </a:pPr>
            <a:r>
              <a:t/>
            </a:r>
            <a:endParaRPr b="1"/>
          </a:p>
        </p:txBody>
      </p:sp>
      <p:sp>
        <p:nvSpPr>
          <p:cNvPr id="263" name="Google Shape;263;p46"/>
          <p:cNvSpPr txBox="1"/>
          <p:nvPr>
            <p:ph idx="3" type="body"/>
          </p:nvPr>
        </p:nvSpPr>
        <p:spPr>
          <a:xfrm>
            <a:off x="476250" y="800100"/>
            <a:ext cx="3619500" cy="381000"/>
          </a:xfrm>
          <a:prstGeom prst="rect">
            <a:avLst/>
          </a:prstGeom>
        </p:spPr>
        <p:txBody>
          <a:bodyPr anchorCtr="0" anchor="t" bIns="19050" lIns="19050" spcFirstLastPara="1" rIns="19050" wrap="square" tIns="19050">
            <a:normAutofit/>
          </a:bodyPr>
          <a:lstStyle/>
          <a:p>
            <a:pPr indent="0" lvl="0" marL="0" rtl="0" algn="ctr">
              <a:spcBef>
                <a:spcPts val="0"/>
              </a:spcBef>
              <a:spcAft>
                <a:spcPts val="0"/>
              </a:spcAft>
              <a:buNone/>
            </a:pPr>
            <a:r>
              <a:t/>
            </a:r>
            <a:endParaRPr/>
          </a:p>
        </p:txBody>
      </p:sp>
      <p:pic>
        <p:nvPicPr>
          <p:cNvPr id="264" name="Google Shape;264;p46"/>
          <p:cNvPicPr preferRelativeResize="0"/>
          <p:nvPr/>
        </p:nvPicPr>
        <p:blipFill>
          <a:blip r:embed="rId3">
            <a:alphaModFix/>
          </a:blip>
          <a:stretch>
            <a:fillRect/>
          </a:stretch>
        </p:blipFill>
        <p:spPr>
          <a:xfrm>
            <a:off x="-18775" y="0"/>
            <a:ext cx="6832976" cy="514349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7"/>
          <p:cNvSpPr txBox="1"/>
          <p:nvPr>
            <p:ph type="title"/>
          </p:nvPr>
        </p:nvSpPr>
        <p:spPr>
          <a:xfrm>
            <a:off x="476250" y="304800"/>
            <a:ext cx="8191500" cy="584039"/>
          </a:xfrm>
          <a:prstGeom prst="rect">
            <a:avLst/>
          </a:prstGeom>
          <a:noFill/>
          <a:ln>
            <a:noFill/>
          </a:ln>
        </p:spPr>
        <p:txBody>
          <a:bodyPr anchorCtr="0" anchor="b" bIns="19050" lIns="19050" spcFirstLastPara="1" rIns="19050" wrap="square" tIns="19050">
            <a:normAutofit/>
          </a:bodyPr>
          <a:lstStyle/>
          <a:p>
            <a:pPr indent="0" lvl="0" marL="0" rtl="0" algn="ctr">
              <a:lnSpc>
                <a:spcPct val="80000"/>
              </a:lnSpc>
              <a:spcBef>
                <a:spcPts val="0"/>
              </a:spcBef>
              <a:spcAft>
                <a:spcPts val="0"/>
              </a:spcAft>
              <a:buClr>
                <a:srgbClr val="FFFFFF"/>
              </a:buClr>
              <a:buSzPts val="3200"/>
              <a:buFont typeface="Arial"/>
              <a:buNone/>
            </a:pPr>
            <a:r>
              <a:rPr b="0" i="0" lang="en" sz="3200" u="none" cap="none" strike="noStrike">
                <a:solidFill>
                  <a:srgbClr val="FFFFFF"/>
                </a:solidFill>
                <a:latin typeface="Arial"/>
                <a:ea typeface="Arial"/>
                <a:cs typeface="Arial"/>
                <a:sym typeface="Arial"/>
              </a:rPr>
              <a:t>Project Recap </a:t>
            </a:r>
            <a:endParaRPr/>
          </a:p>
        </p:txBody>
      </p:sp>
      <p:sp>
        <p:nvSpPr>
          <p:cNvPr id="270" name="Google Shape;270;p47"/>
          <p:cNvSpPr txBox="1"/>
          <p:nvPr>
            <p:ph idx="1" type="body"/>
          </p:nvPr>
        </p:nvSpPr>
        <p:spPr>
          <a:xfrm>
            <a:off x="476250" y="800100"/>
            <a:ext cx="8191500" cy="381000"/>
          </a:xfrm>
          <a:prstGeom prst="rect">
            <a:avLst/>
          </a:prstGeom>
          <a:noFill/>
          <a:ln>
            <a:noFill/>
          </a:ln>
        </p:spPr>
        <p:txBody>
          <a:bodyPr anchorCtr="0" anchor="t" bIns="19050" lIns="19050" spcFirstLastPara="1" rIns="19050" wrap="square" tIns="19050">
            <a:normAutofit/>
          </a:bodyPr>
          <a:lstStyle/>
          <a:p>
            <a:pPr indent="0" lvl="0" marL="0" rtl="0" algn="ctr">
              <a:lnSpc>
                <a:spcPct val="100000"/>
              </a:lnSpc>
              <a:spcBef>
                <a:spcPts val="0"/>
              </a:spcBef>
              <a:spcAft>
                <a:spcPts val="0"/>
              </a:spcAft>
              <a:buSzPts val="2000"/>
              <a:buFont typeface="Arial"/>
              <a:buNone/>
            </a:pPr>
            <a:r>
              <a:rPr lang="en" sz="2000">
                <a:solidFill>
                  <a:srgbClr val="D5D5D5"/>
                </a:solidFill>
                <a:latin typeface="Arial"/>
                <a:ea typeface="Arial"/>
                <a:cs typeface="Arial"/>
                <a:sym typeface="Arial"/>
              </a:rPr>
              <a:t>Checking the accuracy of Prophet Analysis </a:t>
            </a:r>
            <a:endParaRPr/>
          </a:p>
        </p:txBody>
      </p:sp>
      <p:sp>
        <p:nvSpPr>
          <p:cNvPr id="271" name="Google Shape;271;p47"/>
          <p:cNvSpPr txBox="1"/>
          <p:nvPr>
            <p:ph idx="2" type="body"/>
          </p:nvPr>
        </p:nvSpPr>
        <p:spPr>
          <a:xfrm>
            <a:off x="476250" y="1600200"/>
            <a:ext cx="8191500" cy="3162300"/>
          </a:xfrm>
          <a:prstGeom prst="rect">
            <a:avLst/>
          </a:prstGeom>
          <a:noFill/>
          <a:ln>
            <a:noFill/>
          </a:ln>
        </p:spPr>
        <p:txBody>
          <a:bodyPr anchorCtr="0" anchor="t" bIns="19050" lIns="19050" spcFirstLastPara="1" rIns="19050" wrap="square" tIns="19050">
            <a:normAutofit fontScale="92500" lnSpcReduction="20000"/>
          </a:bodyPr>
          <a:lstStyle/>
          <a:p>
            <a:pPr indent="0" lvl="0" marL="0" rtl="0" algn="l">
              <a:lnSpc>
                <a:spcPct val="100000"/>
              </a:lnSpc>
              <a:spcBef>
                <a:spcPts val="0"/>
              </a:spcBef>
              <a:spcAft>
                <a:spcPts val="0"/>
              </a:spcAft>
              <a:buSzPct val="100000"/>
              <a:buFont typeface="Arial"/>
              <a:buNone/>
            </a:pPr>
            <a:r>
              <a:rPr lang="en"/>
              <a:t>We began this project searching for stock data and what we should do with the data. We came to the conclusion to check and clean the data and then include the Prophet model to predict future stock prices. </a:t>
            </a:r>
            <a:endParaRPr/>
          </a:p>
          <a:p>
            <a:pPr indent="0" lvl="0" marL="0" rtl="0" algn="l">
              <a:lnSpc>
                <a:spcPct val="100000"/>
              </a:lnSpc>
              <a:spcBef>
                <a:spcPts val="0"/>
              </a:spcBef>
              <a:spcAft>
                <a:spcPts val="0"/>
              </a:spcAft>
              <a:buSzPct val="100000"/>
              <a:buFont typeface="Arial"/>
              <a:buNone/>
            </a:pPr>
            <a:r>
              <a:t/>
            </a:r>
            <a:endParaRPr/>
          </a:p>
          <a:p>
            <a:pPr indent="0" lvl="0" marL="0" rtl="0" algn="l">
              <a:lnSpc>
                <a:spcPct val="100000"/>
              </a:lnSpc>
              <a:spcBef>
                <a:spcPts val="0"/>
              </a:spcBef>
              <a:spcAft>
                <a:spcPts val="0"/>
              </a:spcAft>
              <a:buSzPct val="100000"/>
              <a:buFont typeface="Arial"/>
              <a:buNone/>
            </a:pPr>
            <a:r>
              <a:rPr lang="en"/>
              <a:t>After playing with the data and </a:t>
            </a:r>
            <a:r>
              <a:rPr lang="en"/>
              <a:t>receiving</a:t>
            </a:r>
            <a:r>
              <a:rPr lang="en"/>
              <a:t> the future stock predictions we decided to compare them to the actual prices in the “real world” datasets. We imported the “real world” data and filtered the datasets to the predicted dates from our Prophet model. </a:t>
            </a:r>
            <a:endParaRPr/>
          </a:p>
          <a:p>
            <a:pPr indent="0" lvl="0" marL="0" rtl="0" algn="l">
              <a:lnSpc>
                <a:spcPct val="100000"/>
              </a:lnSpc>
              <a:spcBef>
                <a:spcPts val="0"/>
              </a:spcBef>
              <a:spcAft>
                <a:spcPts val="0"/>
              </a:spcAft>
              <a:buSzPct val="100000"/>
              <a:buFont typeface="Arial"/>
              <a:buNone/>
            </a:pPr>
            <a:r>
              <a:t/>
            </a:r>
            <a:endParaRPr/>
          </a:p>
          <a:p>
            <a:pPr indent="0" lvl="0" marL="0" rtl="0" algn="l">
              <a:lnSpc>
                <a:spcPct val="100000"/>
              </a:lnSpc>
              <a:spcBef>
                <a:spcPts val="0"/>
              </a:spcBef>
              <a:spcAft>
                <a:spcPts val="0"/>
              </a:spcAft>
              <a:buSzPct val="100000"/>
              <a:buFont typeface="Arial"/>
              <a:buNone/>
            </a:pPr>
            <a:r>
              <a:rPr lang="en"/>
              <a:t>After completing this we plotted all the data and compared predictions against the “real world” data to see the accuracy of the Prophet model. </a:t>
            </a:r>
            <a:endParaRPr/>
          </a:p>
          <a:p>
            <a:pPr indent="0" lvl="0" marL="0" rtl="0" algn="l">
              <a:lnSpc>
                <a:spcPct val="100000"/>
              </a:lnSpc>
              <a:spcBef>
                <a:spcPts val="0"/>
              </a:spcBef>
              <a:spcAft>
                <a:spcPts val="0"/>
              </a:spcAft>
              <a:buSzPct val="100000"/>
              <a:buFont typeface="Arial"/>
              <a:buNone/>
            </a:pPr>
            <a:r>
              <a:t/>
            </a:r>
            <a:endParaRPr/>
          </a:p>
          <a:p>
            <a:pPr indent="0" lvl="0" marL="0" rtl="0" algn="l">
              <a:lnSpc>
                <a:spcPct val="100000"/>
              </a:lnSpc>
              <a:spcBef>
                <a:spcPts val="0"/>
              </a:spcBef>
              <a:spcAft>
                <a:spcPts val="0"/>
              </a:spcAft>
              <a:buSzPct val="100000"/>
              <a:buFont typeface="Arial"/>
              <a:buNone/>
            </a:pPr>
            <a:r>
              <a:rPr lang="en"/>
              <a:t>							Conclusion:</a:t>
            </a:r>
            <a:endParaRPr/>
          </a:p>
          <a:p>
            <a:pPr indent="-101600" lvl="0" marL="215900" rtl="0" algn="l">
              <a:lnSpc>
                <a:spcPct val="100000"/>
              </a:lnSpc>
              <a:spcBef>
                <a:spcPts val="0"/>
              </a:spcBef>
              <a:spcAft>
                <a:spcPts val="0"/>
              </a:spcAft>
              <a:buSzPct val="100000"/>
              <a:buFont typeface="Arial"/>
              <a:buNone/>
            </a:pPr>
            <a:r>
              <a:rPr lang="en"/>
              <a:t>After completing our project we have found that the Prophet model is accurate in its predictions, except that it does not account for stock splits. </a:t>
            </a:r>
            <a:endParaRPr/>
          </a:p>
          <a:p>
            <a:pPr indent="-101600" lvl="0" marL="215900" rtl="0" algn="l">
              <a:lnSpc>
                <a:spcPct val="100000"/>
              </a:lnSpc>
              <a:spcBef>
                <a:spcPts val="0"/>
              </a:spcBef>
              <a:spcAft>
                <a:spcPts val="0"/>
              </a:spcAft>
              <a:buSzPct val="100000"/>
              <a:buFont typeface="Arial"/>
              <a:buNone/>
            </a:pPr>
            <a:r>
              <a:t/>
            </a:r>
            <a:endParaRPr/>
          </a:p>
        </p:txBody>
      </p:sp>
      <p:pic>
        <p:nvPicPr>
          <p:cNvPr id="272" name="Google Shape;272;p47"/>
          <p:cNvPicPr preferRelativeResize="0"/>
          <p:nvPr/>
        </p:nvPicPr>
        <p:blipFill>
          <a:blip r:embed="rId3">
            <a:alphaModFix/>
          </a:blip>
          <a:stretch>
            <a:fillRect/>
          </a:stretch>
        </p:blipFill>
        <p:spPr>
          <a:xfrm>
            <a:off x="570840" y="483274"/>
            <a:ext cx="1327125" cy="697825"/>
          </a:xfrm>
          <a:prstGeom prst="rect">
            <a:avLst/>
          </a:prstGeom>
          <a:noFill/>
          <a:ln>
            <a:noFill/>
          </a:ln>
        </p:spPr>
      </p:pic>
      <p:pic>
        <p:nvPicPr>
          <p:cNvPr id="273" name="Google Shape;273;p47"/>
          <p:cNvPicPr preferRelativeResize="0"/>
          <p:nvPr/>
        </p:nvPicPr>
        <p:blipFill>
          <a:blip r:embed="rId4">
            <a:alphaModFix/>
          </a:blip>
          <a:stretch>
            <a:fillRect/>
          </a:stretch>
        </p:blipFill>
        <p:spPr>
          <a:xfrm>
            <a:off x="7515248" y="414548"/>
            <a:ext cx="835275" cy="835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32"/>
          <p:cNvSpPr txBox="1"/>
          <p:nvPr>
            <p:ph type="title"/>
          </p:nvPr>
        </p:nvSpPr>
        <p:spPr>
          <a:xfrm>
            <a:off x="476250" y="304800"/>
            <a:ext cx="8191500" cy="584039"/>
          </a:xfrm>
          <a:prstGeom prst="rect">
            <a:avLst/>
          </a:prstGeom>
          <a:noFill/>
          <a:ln>
            <a:noFill/>
          </a:ln>
        </p:spPr>
        <p:txBody>
          <a:bodyPr anchorCtr="0" anchor="b" bIns="19050" lIns="19050" spcFirstLastPara="1" rIns="19050" wrap="square" tIns="19050">
            <a:normAutofit/>
          </a:bodyPr>
          <a:lstStyle/>
          <a:p>
            <a:pPr indent="0" lvl="0" marL="0" rtl="0" algn="ctr">
              <a:lnSpc>
                <a:spcPct val="80000"/>
              </a:lnSpc>
              <a:spcBef>
                <a:spcPts val="0"/>
              </a:spcBef>
              <a:spcAft>
                <a:spcPts val="0"/>
              </a:spcAft>
              <a:buClr>
                <a:srgbClr val="FFFFFF"/>
              </a:buClr>
              <a:buSzPts val="3200"/>
              <a:buFont typeface="Arial"/>
              <a:buNone/>
            </a:pPr>
            <a:r>
              <a:rPr b="0" i="0" lang="en" sz="3200" u="none" cap="none" strike="noStrike">
                <a:solidFill>
                  <a:srgbClr val="FFFFFF"/>
                </a:solidFill>
                <a:latin typeface="Arial"/>
                <a:ea typeface="Arial"/>
                <a:cs typeface="Arial"/>
                <a:sym typeface="Arial"/>
              </a:rPr>
              <a:t>Project Intro </a:t>
            </a:r>
            <a:endParaRPr/>
          </a:p>
        </p:txBody>
      </p:sp>
      <p:sp>
        <p:nvSpPr>
          <p:cNvPr id="139" name="Google Shape;139;p32"/>
          <p:cNvSpPr txBox="1"/>
          <p:nvPr>
            <p:ph idx="1" type="body"/>
          </p:nvPr>
        </p:nvSpPr>
        <p:spPr>
          <a:xfrm>
            <a:off x="476250" y="799996"/>
            <a:ext cx="8191500" cy="381000"/>
          </a:xfrm>
          <a:prstGeom prst="rect">
            <a:avLst/>
          </a:prstGeom>
          <a:noFill/>
          <a:ln>
            <a:noFill/>
          </a:ln>
        </p:spPr>
        <p:txBody>
          <a:bodyPr anchorCtr="0" anchor="t" bIns="19050" lIns="19050" spcFirstLastPara="1" rIns="19050" wrap="square" tIns="19050">
            <a:normAutofit/>
          </a:bodyPr>
          <a:lstStyle/>
          <a:p>
            <a:pPr indent="0" lvl="0" marL="0" marR="0" rtl="0" algn="ctr">
              <a:lnSpc>
                <a:spcPct val="100000"/>
              </a:lnSpc>
              <a:spcBef>
                <a:spcPts val="0"/>
              </a:spcBef>
              <a:spcAft>
                <a:spcPts val="0"/>
              </a:spcAft>
              <a:buClr>
                <a:srgbClr val="D5D5D5"/>
              </a:buClr>
              <a:buSzPts val="1900"/>
              <a:buFont typeface="Arial"/>
              <a:buNone/>
            </a:pPr>
            <a:r>
              <a:rPr lang="en" sz="1900"/>
              <a:t>Searching for data </a:t>
            </a:r>
            <a:endParaRPr/>
          </a:p>
        </p:txBody>
      </p:sp>
      <p:sp>
        <p:nvSpPr>
          <p:cNvPr id="140" name="Google Shape;140;p32"/>
          <p:cNvSpPr txBox="1"/>
          <p:nvPr>
            <p:ph idx="2" type="body"/>
          </p:nvPr>
        </p:nvSpPr>
        <p:spPr>
          <a:xfrm>
            <a:off x="476250" y="1601763"/>
            <a:ext cx="8191500" cy="3162300"/>
          </a:xfrm>
          <a:prstGeom prst="rect">
            <a:avLst/>
          </a:prstGeom>
          <a:noFill/>
          <a:ln>
            <a:noFill/>
          </a:ln>
        </p:spPr>
        <p:txBody>
          <a:bodyPr anchorCtr="0" anchor="t" bIns="19050" lIns="19050" spcFirstLastPara="1" rIns="19050" wrap="square" tIns="19050">
            <a:normAutofit/>
          </a:bodyPr>
          <a:lstStyle/>
          <a:p>
            <a:pPr indent="-215900" lvl="0" marL="215900" rtl="0" algn="l">
              <a:lnSpc>
                <a:spcPct val="100000"/>
              </a:lnSpc>
              <a:spcBef>
                <a:spcPts val="0"/>
              </a:spcBef>
              <a:spcAft>
                <a:spcPts val="0"/>
              </a:spcAft>
              <a:buSzPts val="1600"/>
              <a:buFont typeface="Arial"/>
              <a:buChar char="•"/>
            </a:pPr>
            <a:r>
              <a:rPr lang="en" sz="1600"/>
              <a:t>Searched on Kaggle for datasets to work with, we knew we wanted to work in stocks or finances.  (</a:t>
            </a:r>
            <a:r>
              <a:rPr lang="en" u="sng">
                <a:solidFill>
                  <a:schemeClr val="hlink"/>
                </a:solidFill>
                <a:hlinkClick r:id="rId3"/>
              </a:rPr>
              <a:t>https://www.kaggle.com/</a:t>
            </a:r>
            <a:r>
              <a:rPr lang="en" sz="1600"/>
              <a:t>)</a:t>
            </a:r>
            <a:endParaRPr/>
          </a:p>
          <a:p>
            <a:pPr indent="-215900" lvl="0" marL="215900" rtl="0" algn="l">
              <a:lnSpc>
                <a:spcPct val="100000"/>
              </a:lnSpc>
              <a:spcBef>
                <a:spcPts val="900"/>
              </a:spcBef>
              <a:spcAft>
                <a:spcPts val="0"/>
              </a:spcAft>
              <a:buSzPts val="1600"/>
              <a:buFont typeface="Arial"/>
              <a:buChar char="•"/>
            </a:pPr>
            <a:r>
              <a:rPr lang="en" sz="1600"/>
              <a:t>Created a repository and added each member as a collaborator</a:t>
            </a:r>
            <a:endParaRPr/>
          </a:p>
          <a:p>
            <a:pPr indent="-215900" lvl="0" marL="215900" rtl="0" algn="l">
              <a:lnSpc>
                <a:spcPct val="100000"/>
              </a:lnSpc>
              <a:spcBef>
                <a:spcPts val="900"/>
              </a:spcBef>
              <a:spcAft>
                <a:spcPts val="0"/>
              </a:spcAft>
              <a:buSzPts val="1600"/>
              <a:buFont typeface="Arial"/>
              <a:buChar char="•"/>
            </a:pPr>
            <a:r>
              <a:rPr lang="en" sz="1600"/>
              <a:t>Found Google stock and Apple stock data on kaggle and imported it into our repo to review the data </a:t>
            </a:r>
            <a:endParaRPr/>
          </a:p>
          <a:p>
            <a:pPr indent="-215900" lvl="0" marL="215900" rtl="0" algn="l">
              <a:lnSpc>
                <a:spcPct val="100000"/>
              </a:lnSpc>
              <a:spcBef>
                <a:spcPts val="900"/>
              </a:spcBef>
              <a:spcAft>
                <a:spcPts val="0"/>
              </a:spcAft>
              <a:buSzPts val="1600"/>
              <a:buFont typeface="Arial"/>
              <a:buChar char="•"/>
            </a:pPr>
            <a:r>
              <a:rPr lang="en" sz="1600"/>
              <a:t>Decided to pull predictions from the Google and Apple datasets </a:t>
            </a:r>
            <a:endParaRPr/>
          </a:p>
          <a:p>
            <a:pPr indent="-215900" lvl="0" marL="215900" rtl="0" algn="l">
              <a:lnSpc>
                <a:spcPct val="100000"/>
              </a:lnSpc>
              <a:spcBef>
                <a:spcPts val="900"/>
              </a:spcBef>
              <a:spcAft>
                <a:spcPts val="0"/>
              </a:spcAft>
              <a:buSzPts val="1600"/>
              <a:buFont typeface="Arial"/>
              <a:buChar char="•"/>
            </a:pPr>
            <a:r>
              <a:rPr lang="en" sz="1600"/>
              <a:t>Filtered the data to exclude already known data to complete predictions on </a:t>
            </a:r>
            <a:endParaRPr/>
          </a:p>
          <a:p>
            <a:pPr indent="-215900" lvl="0" marL="215900" rtl="0" algn="l">
              <a:lnSpc>
                <a:spcPct val="100000"/>
              </a:lnSpc>
              <a:spcBef>
                <a:spcPts val="900"/>
              </a:spcBef>
              <a:spcAft>
                <a:spcPts val="0"/>
              </a:spcAft>
              <a:buSzPts val="1600"/>
              <a:buFont typeface="Arial"/>
              <a:buChar char="•"/>
            </a:pPr>
            <a:r>
              <a:rPr lang="en" sz="1600"/>
              <a:t>Compared prediction data to the known data to visualize prediction accuracy </a:t>
            </a:r>
            <a:endParaRPr/>
          </a:p>
        </p:txBody>
      </p:sp>
      <p:pic>
        <p:nvPicPr>
          <p:cNvPr id="141" name="Google Shape;141;p32"/>
          <p:cNvPicPr preferRelativeResize="0"/>
          <p:nvPr/>
        </p:nvPicPr>
        <p:blipFill>
          <a:blip r:embed="rId4">
            <a:alphaModFix/>
          </a:blip>
          <a:stretch>
            <a:fillRect/>
          </a:stretch>
        </p:blipFill>
        <p:spPr>
          <a:xfrm>
            <a:off x="717238" y="384720"/>
            <a:ext cx="1752900" cy="921700"/>
          </a:xfrm>
          <a:prstGeom prst="rect">
            <a:avLst/>
          </a:prstGeom>
          <a:noFill/>
          <a:ln>
            <a:noFill/>
          </a:ln>
        </p:spPr>
      </p:pic>
      <p:pic>
        <p:nvPicPr>
          <p:cNvPr id="142" name="Google Shape;142;p32"/>
          <p:cNvPicPr preferRelativeResize="0"/>
          <p:nvPr/>
        </p:nvPicPr>
        <p:blipFill>
          <a:blip r:embed="rId5">
            <a:alphaModFix/>
          </a:blip>
          <a:stretch>
            <a:fillRect/>
          </a:stretch>
        </p:blipFill>
        <p:spPr>
          <a:xfrm>
            <a:off x="6960250" y="351737"/>
            <a:ext cx="987675" cy="9876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descr="Northern Lights display over a snowy mountain landscape" id="147" name="Google Shape;147;p33"/>
          <p:cNvPicPr preferRelativeResize="0"/>
          <p:nvPr>
            <p:ph idx="2" type="pic"/>
          </p:nvPr>
        </p:nvPicPr>
        <p:blipFill rotWithShape="1">
          <a:blip r:embed="rId3">
            <a:alphaModFix amt="99411"/>
          </a:blip>
          <a:srcRect b="0" l="0" r="0" t="0"/>
          <a:stretch/>
        </p:blipFill>
        <p:spPr>
          <a:xfrm>
            <a:off x="4198013" y="585043"/>
            <a:ext cx="4892752" cy="3973413"/>
          </a:xfrm>
          <a:prstGeom prst="rect">
            <a:avLst/>
          </a:prstGeom>
          <a:noFill/>
          <a:ln>
            <a:noFill/>
          </a:ln>
          <a:effectLst>
            <a:reflection blurRad="0" dir="0" dist="0" endA="0" endPos="40000" kx="0" rotWithShape="0" algn="bl" stA="51152" stPos="0" sy="-100000" ky="0"/>
          </a:effectLst>
        </p:spPr>
      </p:pic>
      <p:sp>
        <p:nvSpPr>
          <p:cNvPr id="148" name="Google Shape;148;p33"/>
          <p:cNvSpPr txBox="1"/>
          <p:nvPr>
            <p:ph type="title"/>
          </p:nvPr>
        </p:nvSpPr>
        <p:spPr>
          <a:xfrm>
            <a:off x="476250" y="314325"/>
            <a:ext cx="3619500" cy="581025"/>
          </a:xfrm>
          <a:prstGeom prst="rect">
            <a:avLst/>
          </a:prstGeom>
          <a:noFill/>
          <a:ln>
            <a:noFill/>
          </a:ln>
        </p:spPr>
        <p:txBody>
          <a:bodyPr anchorCtr="0" anchor="b" bIns="19050" lIns="19050" spcFirstLastPara="1" rIns="19050" wrap="square" tIns="19050">
            <a:normAutofit/>
          </a:bodyPr>
          <a:lstStyle/>
          <a:p>
            <a:pPr indent="0" lvl="0" marL="0" marR="0" rtl="0" algn="ctr">
              <a:lnSpc>
                <a:spcPct val="80000"/>
              </a:lnSpc>
              <a:spcBef>
                <a:spcPts val="0"/>
              </a:spcBef>
              <a:spcAft>
                <a:spcPts val="0"/>
              </a:spcAft>
              <a:buClr>
                <a:srgbClr val="FFFFFF"/>
              </a:buClr>
              <a:buSzPts val="2600"/>
              <a:buFont typeface="Arial"/>
              <a:buNone/>
            </a:pPr>
            <a:r>
              <a:rPr lang="en" sz="2600"/>
              <a:t>Apple Stock Predictions </a:t>
            </a:r>
            <a:endParaRPr/>
          </a:p>
        </p:txBody>
      </p:sp>
      <p:sp>
        <p:nvSpPr>
          <p:cNvPr id="149" name="Google Shape;149;p33"/>
          <p:cNvSpPr txBox="1"/>
          <p:nvPr>
            <p:ph idx="1" type="body"/>
          </p:nvPr>
        </p:nvSpPr>
        <p:spPr>
          <a:xfrm>
            <a:off x="476250" y="1600200"/>
            <a:ext cx="3619500" cy="3162300"/>
          </a:xfrm>
          <a:prstGeom prst="rect">
            <a:avLst/>
          </a:prstGeom>
          <a:noFill/>
          <a:ln>
            <a:noFill/>
          </a:ln>
        </p:spPr>
        <p:txBody>
          <a:bodyPr anchorCtr="0" anchor="t" bIns="19050" lIns="19050" spcFirstLastPara="1" rIns="19050" wrap="square" tIns="19050">
            <a:normAutofit/>
          </a:bodyPr>
          <a:lstStyle/>
          <a:p>
            <a:pPr indent="-215900" lvl="0" marL="215900" rtl="0" algn="l">
              <a:lnSpc>
                <a:spcPct val="100000"/>
              </a:lnSpc>
              <a:spcBef>
                <a:spcPts val="0"/>
              </a:spcBef>
              <a:spcAft>
                <a:spcPts val="0"/>
              </a:spcAft>
              <a:buSzPts val="1800"/>
              <a:buFont typeface="Arial"/>
              <a:buChar char="•"/>
            </a:pPr>
            <a:r>
              <a:rPr b="0" i="0" lang="en" sz="1800" u="none" cap="none" strike="noStrike">
                <a:solidFill>
                  <a:srgbClr val="FFFFFF"/>
                </a:solidFill>
                <a:latin typeface="Arial"/>
                <a:ea typeface="Arial"/>
                <a:cs typeface="Arial"/>
                <a:sym typeface="Arial"/>
              </a:rPr>
              <a:t>import Apple_stock_history.csv</a:t>
            </a:r>
            <a:endParaRPr/>
          </a:p>
          <a:p>
            <a:pPr indent="-215900" lvl="0" marL="215900" rtl="0" algn="l">
              <a:lnSpc>
                <a:spcPct val="100000"/>
              </a:lnSpc>
              <a:spcBef>
                <a:spcPts val="900"/>
              </a:spcBef>
              <a:spcAft>
                <a:spcPts val="0"/>
              </a:spcAft>
              <a:buSzPts val="1800"/>
              <a:buFont typeface="Arial"/>
              <a:buChar char="•"/>
            </a:pPr>
            <a:r>
              <a:rPr b="0" i="0" lang="en" sz="1800" u="none" cap="none" strike="noStrike">
                <a:solidFill>
                  <a:srgbClr val="FFFFFF"/>
                </a:solidFill>
                <a:latin typeface="Arial"/>
                <a:ea typeface="Arial"/>
                <a:cs typeface="Arial"/>
                <a:sym typeface="Arial"/>
              </a:rPr>
              <a:t>Checked/cleaned the data </a:t>
            </a:r>
            <a:endParaRPr/>
          </a:p>
          <a:p>
            <a:pPr indent="-215900" lvl="0" marL="215900" rtl="0" algn="l">
              <a:lnSpc>
                <a:spcPct val="100000"/>
              </a:lnSpc>
              <a:spcBef>
                <a:spcPts val="900"/>
              </a:spcBef>
              <a:spcAft>
                <a:spcPts val="0"/>
              </a:spcAft>
              <a:buSzPts val="1800"/>
              <a:buFont typeface="Arial"/>
              <a:buChar char="•"/>
            </a:pPr>
            <a:r>
              <a:rPr b="0" i="0" lang="en" sz="1800" u="none" cap="none" strike="noStrike">
                <a:solidFill>
                  <a:srgbClr val="FFFFFF"/>
                </a:solidFill>
                <a:latin typeface="Arial"/>
                <a:ea typeface="Arial"/>
                <a:cs typeface="Arial"/>
                <a:sym typeface="Arial"/>
              </a:rPr>
              <a:t>filtered data to necessary columns </a:t>
            </a:r>
            <a:endParaRPr/>
          </a:p>
          <a:p>
            <a:pPr indent="-215900" lvl="0" marL="215900" rtl="0" algn="l">
              <a:lnSpc>
                <a:spcPct val="100000"/>
              </a:lnSpc>
              <a:spcBef>
                <a:spcPts val="900"/>
              </a:spcBef>
              <a:spcAft>
                <a:spcPts val="0"/>
              </a:spcAft>
              <a:buSzPts val="1800"/>
              <a:buFont typeface="Arial"/>
              <a:buChar char="•"/>
            </a:pPr>
            <a:r>
              <a:rPr b="0" i="0" lang="en" sz="1800" u="none" cap="none" strike="noStrike">
                <a:solidFill>
                  <a:srgbClr val="FFFFFF"/>
                </a:solidFill>
                <a:latin typeface="Arial"/>
                <a:ea typeface="Arial"/>
                <a:cs typeface="Arial"/>
                <a:sym typeface="Arial"/>
              </a:rPr>
              <a:t>Placed filtered data frame into a Prophet model for predictions </a:t>
            </a:r>
            <a:endParaRPr/>
          </a:p>
          <a:p>
            <a:pPr indent="-215900" lvl="0" marL="215900" rtl="0" algn="l">
              <a:lnSpc>
                <a:spcPct val="100000"/>
              </a:lnSpc>
              <a:spcBef>
                <a:spcPts val="900"/>
              </a:spcBef>
              <a:spcAft>
                <a:spcPts val="0"/>
              </a:spcAft>
              <a:buSzPts val="1800"/>
              <a:buFont typeface="Arial"/>
              <a:buChar char="•"/>
            </a:pPr>
            <a:r>
              <a:rPr b="0" i="0" lang="en" sz="1800" u="none" cap="none" strike="noStrike">
                <a:solidFill>
                  <a:srgbClr val="FFFFFF"/>
                </a:solidFill>
                <a:latin typeface="Arial"/>
                <a:ea typeface="Arial"/>
                <a:cs typeface="Arial"/>
                <a:sym typeface="Arial"/>
              </a:rPr>
              <a:t>Plotted predictions </a:t>
            </a:r>
            <a:endParaRPr/>
          </a:p>
        </p:txBody>
      </p:sp>
      <p:sp>
        <p:nvSpPr>
          <p:cNvPr id="150" name="Google Shape;150;p33"/>
          <p:cNvSpPr txBox="1"/>
          <p:nvPr>
            <p:ph idx="3" type="body"/>
          </p:nvPr>
        </p:nvSpPr>
        <p:spPr>
          <a:xfrm>
            <a:off x="476250" y="800100"/>
            <a:ext cx="3619500" cy="381000"/>
          </a:xfrm>
          <a:prstGeom prst="rect">
            <a:avLst/>
          </a:prstGeom>
          <a:noFill/>
          <a:ln>
            <a:noFill/>
          </a:ln>
        </p:spPr>
        <p:txBody>
          <a:bodyPr anchorCtr="0" anchor="t" bIns="19050" lIns="19050" spcFirstLastPara="1" rIns="19050" wrap="square" tIns="19050">
            <a:normAutofit/>
          </a:bodyPr>
          <a:lstStyle/>
          <a:p>
            <a:pPr indent="0" lvl="0" marL="0" rtl="0" algn="ctr">
              <a:lnSpc>
                <a:spcPct val="100000"/>
              </a:lnSpc>
              <a:spcBef>
                <a:spcPts val="0"/>
              </a:spcBef>
              <a:spcAft>
                <a:spcPts val="0"/>
              </a:spcAft>
              <a:buSzPts val="2000"/>
              <a:buFont typeface="Arial"/>
              <a:buNone/>
            </a:pPr>
            <a:r>
              <a:rPr lang="en" sz="2000">
                <a:solidFill>
                  <a:srgbClr val="D5D5D5"/>
                </a:solidFill>
                <a:latin typeface="Arial"/>
                <a:ea typeface="Arial"/>
                <a:cs typeface="Arial"/>
                <a:sym typeface="Arial"/>
              </a:rPr>
              <a:t>2016 - 2017 year data</a:t>
            </a:r>
            <a:endParaRPr/>
          </a:p>
        </p:txBody>
      </p:sp>
      <p:pic>
        <p:nvPicPr>
          <p:cNvPr id="151" name="Google Shape;151;p33"/>
          <p:cNvPicPr preferRelativeResize="0"/>
          <p:nvPr/>
        </p:nvPicPr>
        <p:blipFill>
          <a:blip r:embed="rId4">
            <a:alphaModFix/>
          </a:blip>
          <a:stretch>
            <a:fillRect/>
          </a:stretch>
        </p:blipFill>
        <p:spPr>
          <a:xfrm>
            <a:off x="476248" y="4059973"/>
            <a:ext cx="835275" cy="835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descr="Northern Lights display over a snowy landscape" id="156" name="Google Shape;156;p34"/>
          <p:cNvPicPr preferRelativeResize="0"/>
          <p:nvPr>
            <p:ph idx="2" type="pic"/>
          </p:nvPr>
        </p:nvPicPr>
        <p:blipFill rotWithShape="1">
          <a:blip r:embed="rId3">
            <a:alphaModFix/>
          </a:blip>
          <a:srcRect b="1332" l="0" r="0" t="0"/>
          <a:stretch/>
        </p:blipFill>
        <p:spPr>
          <a:xfrm>
            <a:off x="597400" y="0"/>
            <a:ext cx="8406400" cy="5114549"/>
          </a:xfrm>
          <a:prstGeom prst="rect">
            <a:avLst/>
          </a:prstGeom>
          <a:noFill/>
          <a:ln>
            <a:noFill/>
          </a:ln>
        </p:spPr>
      </p:pic>
      <p:sp>
        <p:nvSpPr>
          <p:cNvPr id="157" name="Google Shape;157;p34"/>
          <p:cNvSpPr txBox="1"/>
          <p:nvPr/>
        </p:nvSpPr>
        <p:spPr>
          <a:xfrm>
            <a:off x="4330884" y="2401443"/>
            <a:ext cx="482232" cy="340614"/>
          </a:xfrm>
          <a:prstGeom prst="rect">
            <a:avLst/>
          </a:prstGeom>
          <a:noFill/>
          <a:ln>
            <a:noFill/>
          </a:ln>
        </p:spPr>
        <p:txBody>
          <a:bodyPr anchorCtr="0" anchor="ctr" bIns="19050" lIns="19050" spcFirstLastPara="1" rIns="19050" wrap="square" tIns="19050">
            <a:spAutoFit/>
          </a:bodyPr>
          <a:lstStyle/>
          <a:p>
            <a:pPr indent="0" lvl="0" marL="0" marR="0" rtl="0" algn="l">
              <a:lnSpc>
                <a:spcPct val="100000"/>
              </a:lnSpc>
              <a:spcBef>
                <a:spcPts val="0"/>
              </a:spcBef>
              <a:spcAft>
                <a:spcPts val="0"/>
              </a:spcAft>
              <a:buClr>
                <a:srgbClr val="FFFFFF"/>
              </a:buClr>
              <a:buSzPts val="1800"/>
              <a:buFont typeface="Arial"/>
              <a:buNone/>
            </a:pPr>
            <a:r>
              <a:t/>
            </a:r>
            <a:endParaRPr b="0" i="0" sz="1800" u="none" cap="none" strike="noStrike">
              <a:solidFill>
                <a:srgbClr val="FFFFFF"/>
              </a:solidFill>
              <a:latin typeface="Arial"/>
              <a:ea typeface="Arial"/>
              <a:cs typeface="Arial"/>
              <a:sym typeface="Arial"/>
            </a:endParaRPr>
          </a:p>
        </p:txBody>
      </p:sp>
      <p:sp>
        <p:nvSpPr>
          <p:cNvPr id="158" name="Google Shape;158;p34"/>
          <p:cNvSpPr txBox="1"/>
          <p:nvPr/>
        </p:nvSpPr>
        <p:spPr>
          <a:xfrm>
            <a:off x="1077279" y="-50353"/>
            <a:ext cx="6989442" cy="653263"/>
          </a:xfrm>
          <a:prstGeom prst="rect">
            <a:avLst/>
          </a:prstGeom>
          <a:noFill/>
          <a:ln>
            <a:noFill/>
          </a:ln>
        </p:spPr>
        <p:txBody>
          <a:bodyPr anchorCtr="0" anchor="ctr" bIns="19050" lIns="19050" spcFirstLastPara="1" rIns="19050" wrap="square" tIns="19050">
            <a:spAutoFit/>
          </a:bodyPr>
          <a:lstStyle/>
          <a:p>
            <a:pPr indent="0" lvl="0" marL="0" marR="0" rtl="0" algn="ctr">
              <a:lnSpc>
                <a:spcPct val="80000"/>
              </a:lnSpc>
              <a:spcBef>
                <a:spcPts val="0"/>
              </a:spcBef>
              <a:spcAft>
                <a:spcPts val="0"/>
              </a:spcAft>
              <a:buClr>
                <a:srgbClr val="00A1FF"/>
              </a:buClr>
              <a:buSzPts val="2000"/>
              <a:buFont typeface="Arial"/>
              <a:buNone/>
            </a:pPr>
            <a:r>
              <a:rPr b="0" i="0" lang="en" sz="2000" u="none" cap="none" strike="noStrike">
                <a:solidFill>
                  <a:srgbClr val="00A1FF"/>
                </a:solidFill>
                <a:latin typeface="Arial"/>
                <a:ea typeface="Arial"/>
                <a:cs typeface="Arial"/>
                <a:sym typeface="Arial"/>
              </a:rPr>
              <a:t>Plotted data in different format by year and day of week for possible trend spotting</a:t>
            </a:r>
            <a:endParaRPr sz="500"/>
          </a:p>
        </p:txBody>
      </p:sp>
      <p:pic>
        <p:nvPicPr>
          <p:cNvPr id="159" name="Google Shape;159;p34"/>
          <p:cNvPicPr preferRelativeResize="0"/>
          <p:nvPr/>
        </p:nvPicPr>
        <p:blipFill>
          <a:blip r:embed="rId4">
            <a:alphaModFix/>
          </a:blip>
          <a:stretch>
            <a:fillRect/>
          </a:stretch>
        </p:blipFill>
        <p:spPr>
          <a:xfrm>
            <a:off x="30398" y="4279273"/>
            <a:ext cx="835275" cy="835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5"/>
          <p:cNvSpPr txBox="1"/>
          <p:nvPr>
            <p:ph type="title"/>
          </p:nvPr>
        </p:nvSpPr>
        <p:spPr>
          <a:xfrm>
            <a:off x="476250" y="314325"/>
            <a:ext cx="3619500" cy="581025"/>
          </a:xfrm>
          <a:prstGeom prst="rect">
            <a:avLst/>
          </a:prstGeom>
          <a:noFill/>
          <a:ln>
            <a:noFill/>
          </a:ln>
        </p:spPr>
        <p:txBody>
          <a:bodyPr anchorCtr="0" anchor="b" bIns="19050" lIns="19050" spcFirstLastPara="1" rIns="19050" wrap="square" tIns="19050">
            <a:normAutofit/>
          </a:bodyPr>
          <a:lstStyle/>
          <a:p>
            <a:pPr indent="0" lvl="0" marL="0" rtl="0" algn="ctr">
              <a:lnSpc>
                <a:spcPct val="80000"/>
              </a:lnSpc>
              <a:spcBef>
                <a:spcPts val="0"/>
              </a:spcBef>
              <a:spcAft>
                <a:spcPts val="0"/>
              </a:spcAft>
              <a:buClr>
                <a:srgbClr val="FFFFFF"/>
              </a:buClr>
              <a:buSzPts val="3200"/>
              <a:buFont typeface="Arial"/>
              <a:buNone/>
            </a:pPr>
            <a:r>
              <a:rPr b="0" i="0" lang="en" sz="3200" u="none" cap="none" strike="noStrike">
                <a:solidFill>
                  <a:srgbClr val="FFFFFF"/>
                </a:solidFill>
                <a:latin typeface="Arial"/>
                <a:ea typeface="Arial"/>
                <a:cs typeface="Arial"/>
                <a:sym typeface="Arial"/>
              </a:rPr>
              <a:t>Actual Apple Stock </a:t>
            </a:r>
            <a:endParaRPr/>
          </a:p>
        </p:txBody>
      </p:sp>
      <p:sp>
        <p:nvSpPr>
          <p:cNvPr id="165" name="Google Shape;165;p35"/>
          <p:cNvSpPr txBox="1"/>
          <p:nvPr>
            <p:ph idx="1" type="body"/>
          </p:nvPr>
        </p:nvSpPr>
        <p:spPr>
          <a:xfrm>
            <a:off x="476250" y="1426035"/>
            <a:ext cx="3619500" cy="3162300"/>
          </a:xfrm>
          <a:prstGeom prst="rect">
            <a:avLst/>
          </a:prstGeom>
          <a:noFill/>
          <a:ln>
            <a:noFill/>
          </a:ln>
        </p:spPr>
        <p:txBody>
          <a:bodyPr anchorCtr="0" anchor="t" bIns="19050" lIns="19050" spcFirstLastPara="1" rIns="19050" wrap="square" tIns="19050">
            <a:normAutofit/>
          </a:bodyPr>
          <a:lstStyle/>
          <a:p>
            <a:pPr indent="-215900" lvl="0" marL="215900" rtl="0" algn="l">
              <a:lnSpc>
                <a:spcPct val="100000"/>
              </a:lnSpc>
              <a:spcBef>
                <a:spcPts val="0"/>
              </a:spcBef>
              <a:spcAft>
                <a:spcPts val="0"/>
              </a:spcAft>
              <a:buSzPts val="1800"/>
              <a:buFont typeface="Arial"/>
              <a:buChar char="•"/>
            </a:pPr>
            <a:r>
              <a:rPr b="0" i="0" lang="en" sz="1800" u="none" cap="none" strike="noStrike">
                <a:solidFill>
                  <a:srgbClr val="FFFFFF"/>
                </a:solidFill>
                <a:latin typeface="Arial"/>
                <a:ea typeface="Arial"/>
                <a:cs typeface="Arial"/>
                <a:sym typeface="Arial"/>
              </a:rPr>
              <a:t>Filtered the original data frame to only the year 2018 for actual stock prices</a:t>
            </a:r>
            <a:br>
              <a:rPr b="0" i="0" lang="en" sz="1800" u="none" cap="none" strike="noStrike">
                <a:solidFill>
                  <a:srgbClr val="FFFFFF"/>
                </a:solidFill>
                <a:latin typeface="Arial"/>
                <a:ea typeface="Arial"/>
                <a:cs typeface="Arial"/>
                <a:sym typeface="Arial"/>
              </a:rPr>
            </a:br>
            <a:r>
              <a:rPr b="0" i="0" lang="en" sz="1800" u="none" cap="none" strike="noStrike">
                <a:solidFill>
                  <a:srgbClr val="FFFFFF"/>
                </a:solidFill>
                <a:latin typeface="Arial"/>
                <a:ea typeface="Arial"/>
                <a:cs typeface="Arial"/>
                <a:sym typeface="Arial"/>
              </a:rPr>
              <a:t>Plotted the data by year to view</a:t>
            </a:r>
            <a:endParaRPr/>
          </a:p>
          <a:p>
            <a:pPr indent="-215900" lvl="0" marL="215900" rtl="0" algn="l">
              <a:lnSpc>
                <a:spcPct val="100000"/>
              </a:lnSpc>
              <a:spcBef>
                <a:spcPts val="900"/>
              </a:spcBef>
              <a:spcAft>
                <a:spcPts val="0"/>
              </a:spcAft>
              <a:buSzPts val="1800"/>
              <a:buFont typeface="Arial"/>
              <a:buChar char="•"/>
            </a:pPr>
            <a:r>
              <a:rPr b="0" i="0" lang="en" sz="1800" u="none" cap="none" strike="noStrike">
                <a:solidFill>
                  <a:srgbClr val="FFFFFF"/>
                </a:solidFill>
                <a:latin typeface="Arial"/>
                <a:ea typeface="Arial"/>
                <a:cs typeface="Arial"/>
                <a:sym typeface="Arial"/>
              </a:rPr>
              <a:t>Prepared this data to be compared to the predicted data for 2018</a:t>
            </a:r>
            <a:endParaRPr/>
          </a:p>
        </p:txBody>
      </p:sp>
      <p:sp>
        <p:nvSpPr>
          <p:cNvPr id="166" name="Google Shape;166;p35"/>
          <p:cNvSpPr txBox="1"/>
          <p:nvPr>
            <p:ph idx="3" type="body"/>
          </p:nvPr>
        </p:nvSpPr>
        <p:spPr>
          <a:xfrm>
            <a:off x="476250" y="800100"/>
            <a:ext cx="3619500" cy="381000"/>
          </a:xfrm>
          <a:prstGeom prst="rect">
            <a:avLst/>
          </a:prstGeom>
          <a:noFill/>
          <a:ln>
            <a:noFill/>
          </a:ln>
        </p:spPr>
        <p:txBody>
          <a:bodyPr anchorCtr="0" anchor="t" bIns="19050" lIns="19050" spcFirstLastPara="1" rIns="19050" wrap="square" tIns="19050">
            <a:normAutofit/>
          </a:bodyPr>
          <a:lstStyle/>
          <a:p>
            <a:pPr indent="0" lvl="0" marL="0" rtl="0" algn="ctr">
              <a:lnSpc>
                <a:spcPct val="100000"/>
              </a:lnSpc>
              <a:spcBef>
                <a:spcPts val="0"/>
              </a:spcBef>
              <a:spcAft>
                <a:spcPts val="0"/>
              </a:spcAft>
              <a:buSzPts val="2000"/>
              <a:buFont typeface="Arial"/>
              <a:buNone/>
            </a:pPr>
            <a:r>
              <a:rPr lang="en" sz="2000">
                <a:solidFill>
                  <a:srgbClr val="D5D5D5"/>
                </a:solidFill>
                <a:latin typeface="Arial"/>
                <a:ea typeface="Arial"/>
                <a:cs typeface="Arial"/>
                <a:sym typeface="Arial"/>
              </a:rPr>
              <a:t>Filtered 2018 Data</a:t>
            </a:r>
            <a:endParaRPr/>
          </a:p>
        </p:txBody>
      </p:sp>
      <p:pic>
        <p:nvPicPr>
          <p:cNvPr descr="Screenshot 2024-08-01 at 11.17.55 PM.png" id="167" name="Google Shape;167;p35"/>
          <p:cNvPicPr preferRelativeResize="0"/>
          <p:nvPr/>
        </p:nvPicPr>
        <p:blipFill rotWithShape="1">
          <a:blip r:embed="rId3">
            <a:alphaModFix/>
          </a:blip>
          <a:srcRect b="0" l="0" r="0" t="0"/>
          <a:stretch/>
        </p:blipFill>
        <p:spPr>
          <a:xfrm>
            <a:off x="4132305" y="676119"/>
            <a:ext cx="4976576" cy="3791263"/>
          </a:xfrm>
          <a:prstGeom prst="rect">
            <a:avLst/>
          </a:prstGeom>
          <a:noFill/>
          <a:ln>
            <a:noFill/>
          </a:ln>
        </p:spPr>
      </p:pic>
      <p:pic>
        <p:nvPicPr>
          <p:cNvPr id="168" name="Google Shape;168;p35"/>
          <p:cNvPicPr preferRelativeResize="0"/>
          <p:nvPr/>
        </p:nvPicPr>
        <p:blipFill>
          <a:blip r:embed="rId4">
            <a:alphaModFix/>
          </a:blip>
          <a:stretch>
            <a:fillRect/>
          </a:stretch>
        </p:blipFill>
        <p:spPr>
          <a:xfrm>
            <a:off x="476248" y="4059973"/>
            <a:ext cx="835275" cy="835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6"/>
          <p:cNvSpPr txBox="1"/>
          <p:nvPr>
            <p:ph type="title"/>
          </p:nvPr>
        </p:nvSpPr>
        <p:spPr>
          <a:xfrm>
            <a:off x="476250" y="314325"/>
            <a:ext cx="3357326" cy="581025"/>
          </a:xfrm>
          <a:prstGeom prst="rect">
            <a:avLst/>
          </a:prstGeom>
          <a:noFill/>
          <a:ln>
            <a:noFill/>
          </a:ln>
        </p:spPr>
        <p:txBody>
          <a:bodyPr anchorCtr="0" anchor="b" bIns="19050" lIns="19050" spcFirstLastPara="1" rIns="19050" wrap="square" tIns="19050">
            <a:normAutofit/>
          </a:bodyPr>
          <a:lstStyle/>
          <a:p>
            <a:pPr indent="0" lvl="0" marL="0" marR="0" rtl="0" algn="ctr">
              <a:lnSpc>
                <a:spcPct val="80000"/>
              </a:lnSpc>
              <a:spcBef>
                <a:spcPts val="0"/>
              </a:spcBef>
              <a:spcAft>
                <a:spcPts val="0"/>
              </a:spcAft>
              <a:buClr>
                <a:srgbClr val="FFFFFF"/>
              </a:buClr>
              <a:buSzPts val="2900"/>
              <a:buFont typeface="Arial"/>
              <a:buNone/>
            </a:pPr>
            <a:r>
              <a:rPr lang="en" sz="2900"/>
              <a:t>Actual vs Prediction</a:t>
            </a:r>
            <a:endParaRPr/>
          </a:p>
        </p:txBody>
      </p:sp>
      <p:sp>
        <p:nvSpPr>
          <p:cNvPr id="174" name="Google Shape;174;p36"/>
          <p:cNvSpPr txBox="1"/>
          <p:nvPr>
            <p:ph idx="1" type="body"/>
          </p:nvPr>
        </p:nvSpPr>
        <p:spPr>
          <a:xfrm>
            <a:off x="476250" y="1600200"/>
            <a:ext cx="3357326" cy="3162300"/>
          </a:xfrm>
          <a:prstGeom prst="rect">
            <a:avLst/>
          </a:prstGeom>
          <a:noFill/>
          <a:ln>
            <a:noFill/>
          </a:ln>
        </p:spPr>
        <p:txBody>
          <a:bodyPr anchorCtr="0" anchor="t" bIns="19050" lIns="19050" spcFirstLastPara="1" rIns="19050" wrap="square" tIns="19050">
            <a:normAutofit/>
          </a:bodyPr>
          <a:lstStyle/>
          <a:p>
            <a:pPr indent="-215900" lvl="0" marL="215900" rtl="0" algn="l">
              <a:lnSpc>
                <a:spcPct val="100000"/>
              </a:lnSpc>
              <a:spcBef>
                <a:spcPts val="0"/>
              </a:spcBef>
              <a:spcAft>
                <a:spcPts val="0"/>
              </a:spcAft>
              <a:buSzPts val="1800"/>
              <a:buFont typeface="Arial"/>
              <a:buChar char="•"/>
            </a:pPr>
            <a:r>
              <a:rPr b="0" i="0" lang="en" sz="1800" u="none" cap="none" strike="noStrike">
                <a:solidFill>
                  <a:srgbClr val="FFFFFF"/>
                </a:solidFill>
                <a:latin typeface="Arial"/>
                <a:ea typeface="Arial"/>
                <a:cs typeface="Arial"/>
                <a:sym typeface="Arial"/>
              </a:rPr>
              <a:t>Plotted the Apple stock predictions and the actual stock price from 2018</a:t>
            </a:r>
            <a:endParaRPr/>
          </a:p>
          <a:p>
            <a:pPr indent="-215900" lvl="0" marL="215900" rtl="0" algn="l">
              <a:lnSpc>
                <a:spcPct val="100000"/>
              </a:lnSpc>
              <a:spcBef>
                <a:spcPts val="900"/>
              </a:spcBef>
              <a:spcAft>
                <a:spcPts val="0"/>
              </a:spcAft>
              <a:buSzPts val="1800"/>
              <a:buFont typeface="Arial"/>
              <a:buChar char="•"/>
            </a:pPr>
            <a:r>
              <a:rPr b="0" i="0" lang="en" sz="1800" u="none" cap="none" strike="noStrike">
                <a:solidFill>
                  <a:srgbClr val="FFFFFF"/>
                </a:solidFill>
                <a:latin typeface="Arial"/>
                <a:ea typeface="Arial"/>
                <a:cs typeface="Arial"/>
                <a:sym typeface="Arial"/>
              </a:rPr>
              <a:t>Our figure showed that in this instance the prediction model was accurate </a:t>
            </a:r>
            <a:endParaRPr/>
          </a:p>
        </p:txBody>
      </p:sp>
      <p:sp>
        <p:nvSpPr>
          <p:cNvPr id="175" name="Google Shape;175;p36"/>
          <p:cNvSpPr txBox="1"/>
          <p:nvPr>
            <p:ph idx="3" type="body"/>
          </p:nvPr>
        </p:nvSpPr>
        <p:spPr>
          <a:xfrm>
            <a:off x="476250" y="800100"/>
            <a:ext cx="3357326" cy="381000"/>
          </a:xfrm>
          <a:prstGeom prst="rect">
            <a:avLst/>
          </a:prstGeom>
          <a:noFill/>
          <a:ln>
            <a:noFill/>
          </a:ln>
        </p:spPr>
        <p:txBody>
          <a:bodyPr anchorCtr="0" anchor="t" bIns="19050" lIns="19050" spcFirstLastPara="1" rIns="19050" wrap="square" tIns="19050">
            <a:normAutofit/>
          </a:bodyPr>
          <a:lstStyle/>
          <a:p>
            <a:pPr indent="0" lvl="0" marL="0" rtl="0" algn="ctr">
              <a:lnSpc>
                <a:spcPct val="100000"/>
              </a:lnSpc>
              <a:spcBef>
                <a:spcPts val="0"/>
              </a:spcBef>
              <a:spcAft>
                <a:spcPts val="0"/>
              </a:spcAft>
              <a:buSzPts val="2000"/>
              <a:buFont typeface="Arial"/>
              <a:buNone/>
            </a:pPr>
            <a:r>
              <a:rPr lang="en" sz="2000">
                <a:solidFill>
                  <a:srgbClr val="D5D5D5"/>
                </a:solidFill>
                <a:latin typeface="Arial"/>
                <a:ea typeface="Arial"/>
                <a:cs typeface="Arial"/>
                <a:sym typeface="Arial"/>
              </a:rPr>
              <a:t>Apple</a:t>
            </a:r>
            <a:r>
              <a:rPr lang="en" sz="1700"/>
              <a:t> Prediction accuracy</a:t>
            </a:r>
            <a:r>
              <a:rPr lang="en" sz="2000">
                <a:solidFill>
                  <a:srgbClr val="D5D5D5"/>
                </a:solidFill>
                <a:latin typeface="Arial"/>
                <a:ea typeface="Arial"/>
                <a:cs typeface="Arial"/>
                <a:sym typeface="Arial"/>
              </a:rPr>
              <a:t> </a:t>
            </a:r>
            <a:endParaRPr/>
          </a:p>
        </p:txBody>
      </p:sp>
      <p:pic>
        <p:nvPicPr>
          <p:cNvPr descr="Screenshot 2024-08-01 at 11.22.34 PM.png" id="176" name="Google Shape;176;p36"/>
          <p:cNvPicPr preferRelativeResize="0"/>
          <p:nvPr/>
        </p:nvPicPr>
        <p:blipFill rotWithShape="1">
          <a:blip r:embed="rId3">
            <a:alphaModFix/>
          </a:blip>
          <a:srcRect b="0" l="0" r="0" t="0"/>
          <a:stretch/>
        </p:blipFill>
        <p:spPr>
          <a:xfrm>
            <a:off x="3852927" y="836231"/>
            <a:ext cx="5548592" cy="3471038"/>
          </a:xfrm>
          <a:prstGeom prst="rect">
            <a:avLst/>
          </a:prstGeom>
          <a:noFill/>
          <a:ln>
            <a:noFill/>
          </a:ln>
        </p:spPr>
      </p:pic>
      <p:pic>
        <p:nvPicPr>
          <p:cNvPr id="177" name="Google Shape;177;p36"/>
          <p:cNvPicPr preferRelativeResize="0"/>
          <p:nvPr/>
        </p:nvPicPr>
        <p:blipFill>
          <a:blip r:embed="rId4">
            <a:alphaModFix/>
          </a:blip>
          <a:stretch>
            <a:fillRect/>
          </a:stretch>
        </p:blipFill>
        <p:spPr>
          <a:xfrm>
            <a:off x="476248" y="4059973"/>
            <a:ext cx="835275" cy="835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7"/>
          <p:cNvSpPr txBox="1"/>
          <p:nvPr>
            <p:ph type="title"/>
          </p:nvPr>
        </p:nvSpPr>
        <p:spPr>
          <a:xfrm>
            <a:off x="476250" y="314325"/>
            <a:ext cx="3619500" cy="581025"/>
          </a:xfrm>
          <a:prstGeom prst="rect">
            <a:avLst/>
          </a:prstGeom>
          <a:noFill/>
          <a:ln>
            <a:noFill/>
          </a:ln>
        </p:spPr>
        <p:txBody>
          <a:bodyPr anchorCtr="0" anchor="b" bIns="19050" lIns="19050" spcFirstLastPara="1" rIns="19050" wrap="square" tIns="19050">
            <a:normAutofit/>
          </a:bodyPr>
          <a:lstStyle/>
          <a:p>
            <a:pPr indent="0" lvl="0" marL="0" marR="0" rtl="0" algn="ctr">
              <a:lnSpc>
                <a:spcPct val="80000"/>
              </a:lnSpc>
              <a:spcBef>
                <a:spcPts val="0"/>
              </a:spcBef>
              <a:spcAft>
                <a:spcPts val="0"/>
              </a:spcAft>
              <a:buClr>
                <a:srgbClr val="FFFFFF"/>
              </a:buClr>
              <a:buSzPts val="2400"/>
              <a:buFont typeface="Arial"/>
              <a:buNone/>
            </a:pPr>
            <a:r>
              <a:rPr lang="en" sz="2400"/>
              <a:t>Google Stock Predictions</a:t>
            </a:r>
            <a:endParaRPr/>
          </a:p>
        </p:txBody>
      </p:sp>
      <p:sp>
        <p:nvSpPr>
          <p:cNvPr id="183" name="Google Shape;183;p37"/>
          <p:cNvSpPr txBox="1"/>
          <p:nvPr>
            <p:ph idx="1" type="body"/>
          </p:nvPr>
        </p:nvSpPr>
        <p:spPr>
          <a:xfrm>
            <a:off x="476250" y="1600200"/>
            <a:ext cx="3619500" cy="3162300"/>
          </a:xfrm>
          <a:prstGeom prst="rect">
            <a:avLst/>
          </a:prstGeom>
          <a:noFill/>
          <a:ln>
            <a:noFill/>
          </a:ln>
        </p:spPr>
        <p:txBody>
          <a:bodyPr anchorCtr="0" anchor="t" bIns="19050" lIns="19050" spcFirstLastPara="1" rIns="19050" wrap="square" tIns="19050">
            <a:normAutofit/>
          </a:bodyPr>
          <a:lstStyle/>
          <a:p>
            <a:pPr indent="-215900" lvl="0" marL="215900" rtl="0" algn="l">
              <a:spcBef>
                <a:spcPts val="0"/>
              </a:spcBef>
              <a:spcAft>
                <a:spcPts val="0"/>
              </a:spcAft>
              <a:buClr>
                <a:schemeClr val="lt1"/>
              </a:buClr>
              <a:buSzPts val="1800"/>
              <a:buChar char="•"/>
            </a:pPr>
            <a:r>
              <a:rPr lang="en">
                <a:solidFill>
                  <a:schemeClr val="lt1"/>
                </a:solidFill>
              </a:rPr>
              <a:t>import GOOG-year.csv</a:t>
            </a:r>
            <a:endParaRPr>
              <a:solidFill>
                <a:schemeClr val="lt1"/>
              </a:solidFill>
            </a:endParaRPr>
          </a:p>
          <a:p>
            <a:pPr indent="-215900" lvl="0" marL="215900" rtl="0" algn="l">
              <a:spcBef>
                <a:spcPts val="900"/>
              </a:spcBef>
              <a:spcAft>
                <a:spcPts val="0"/>
              </a:spcAft>
              <a:buClr>
                <a:schemeClr val="lt1"/>
              </a:buClr>
              <a:buSzPts val="1800"/>
              <a:buChar char="•"/>
            </a:pPr>
            <a:r>
              <a:rPr lang="en">
                <a:solidFill>
                  <a:schemeClr val="lt1"/>
                </a:solidFill>
              </a:rPr>
              <a:t>Checked/cleaned the data </a:t>
            </a:r>
            <a:endParaRPr>
              <a:solidFill>
                <a:schemeClr val="lt1"/>
              </a:solidFill>
            </a:endParaRPr>
          </a:p>
          <a:p>
            <a:pPr indent="-215900" lvl="0" marL="215900" rtl="0" algn="l">
              <a:spcBef>
                <a:spcPts val="900"/>
              </a:spcBef>
              <a:spcAft>
                <a:spcPts val="0"/>
              </a:spcAft>
              <a:buClr>
                <a:schemeClr val="lt1"/>
              </a:buClr>
              <a:buSzPts val="1800"/>
              <a:buChar char="•"/>
            </a:pPr>
            <a:r>
              <a:rPr lang="en">
                <a:solidFill>
                  <a:schemeClr val="lt1"/>
                </a:solidFill>
              </a:rPr>
              <a:t>filtered data to necessary columns </a:t>
            </a:r>
            <a:endParaRPr>
              <a:solidFill>
                <a:schemeClr val="lt1"/>
              </a:solidFill>
            </a:endParaRPr>
          </a:p>
          <a:p>
            <a:pPr indent="-215900" lvl="0" marL="215900" rtl="0" algn="l">
              <a:spcBef>
                <a:spcPts val="900"/>
              </a:spcBef>
              <a:spcAft>
                <a:spcPts val="0"/>
              </a:spcAft>
              <a:buClr>
                <a:schemeClr val="lt1"/>
              </a:buClr>
              <a:buSzPts val="1800"/>
              <a:buChar char="•"/>
            </a:pPr>
            <a:r>
              <a:rPr lang="en">
                <a:solidFill>
                  <a:schemeClr val="lt1"/>
                </a:solidFill>
              </a:rPr>
              <a:t>Placed filtered data frame into a Prophet model for predictions </a:t>
            </a:r>
            <a:endParaRPr>
              <a:solidFill>
                <a:schemeClr val="lt1"/>
              </a:solidFill>
            </a:endParaRPr>
          </a:p>
          <a:p>
            <a:pPr indent="-215900" lvl="0" marL="215900" rtl="0" algn="l">
              <a:spcBef>
                <a:spcPts val="900"/>
              </a:spcBef>
              <a:spcAft>
                <a:spcPts val="0"/>
              </a:spcAft>
              <a:buClr>
                <a:schemeClr val="lt1"/>
              </a:buClr>
              <a:buSzPts val="1800"/>
              <a:buChar char="•"/>
            </a:pPr>
            <a:r>
              <a:rPr lang="en">
                <a:solidFill>
                  <a:schemeClr val="lt1"/>
                </a:solidFill>
              </a:rPr>
              <a:t>Plotted predictions </a:t>
            </a:r>
            <a:endParaRPr>
              <a:solidFill>
                <a:schemeClr val="lt1"/>
              </a:solidFill>
            </a:endParaRPr>
          </a:p>
          <a:p>
            <a:pPr indent="-101600" lvl="0" marL="215900" rtl="0" algn="l">
              <a:lnSpc>
                <a:spcPct val="100000"/>
              </a:lnSpc>
              <a:spcBef>
                <a:spcPts val="0"/>
              </a:spcBef>
              <a:spcAft>
                <a:spcPts val="0"/>
              </a:spcAft>
              <a:buSzPts val="1800"/>
              <a:buFont typeface="Arial"/>
              <a:buNone/>
            </a:pPr>
            <a:r>
              <a:t/>
            </a:r>
            <a:endParaRPr/>
          </a:p>
        </p:txBody>
      </p:sp>
      <p:sp>
        <p:nvSpPr>
          <p:cNvPr id="184" name="Google Shape;184;p37"/>
          <p:cNvSpPr txBox="1"/>
          <p:nvPr>
            <p:ph idx="3" type="body"/>
          </p:nvPr>
        </p:nvSpPr>
        <p:spPr>
          <a:xfrm>
            <a:off x="476250" y="796320"/>
            <a:ext cx="3619500" cy="381000"/>
          </a:xfrm>
          <a:prstGeom prst="rect">
            <a:avLst/>
          </a:prstGeom>
          <a:noFill/>
          <a:ln>
            <a:noFill/>
          </a:ln>
        </p:spPr>
        <p:txBody>
          <a:bodyPr anchorCtr="0" anchor="t" bIns="19050" lIns="19050" spcFirstLastPara="1" rIns="19050" wrap="square" tIns="19050">
            <a:normAutofit/>
          </a:bodyPr>
          <a:lstStyle/>
          <a:p>
            <a:pPr indent="0" lvl="0" marL="0" rtl="0" algn="ctr">
              <a:lnSpc>
                <a:spcPct val="100000"/>
              </a:lnSpc>
              <a:spcBef>
                <a:spcPts val="0"/>
              </a:spcBef>
              <a:spcAft>
                <a:spcPts val="0"/>
              </a:spcAft>
              <a:buSzPts val="2000"/>
              <a:buFont typeface="Arial"/>
              <a:buNone/>
            </a:pPr>
            <a:r>
              <a:rPr lang="en" sz="2000">
                <a:solidFill>
                  <a:srgbClr val="D5D5D5"/>
                </a:solidFill>
                <a:latin typeface="Arial"/>
                <a:ea typeface="Arial"/>
                <a:cs typeface="Arial"/>
                <a:sym typeface="Arial"/>
              </a:rPr>
              <a:t>2016 - 2017 Data </a:t>
            </a:r>
            <a:endParaRPr/>
          </a:p>
        </p:txBody>
      </p:sp>
      <p:pic>
        <p:nvPicPr>
          <p:cNvPr id="185" name="Google Shape;185;p37"/>
          <p:cNvPicPr preferRelativeResize="0"/>
          <p:nvPr/>
        </p:nvPicPr>
        <p:blipFill>
          <a:blip r:embed="rId3">
            <a:alphaModFix/>
          </a:blip>
          <a:stretch>
            <a:fillRect/>
          </a:stretch>
        </p:blipFill>
        <p:spPr>
          <a:xfrm>
            <a:off x="4209550" y="1210452"/>
            <a:ext cx="4903549" cy="3552048"/>
          </a:xfrm>
          <a:prstGeom prst="rect">
            <a:avLst/>
          </a:prstGeom>
          <a:noFill/>
          <a:ln>
            <a:noFill/>
          </a:ln>
        </p:spPr>
      </p:pic>
      <p:pic>
        <p:nvPicPr>
          <p:cNvPr id="186" name="Google Shape;186;p37"/>
          <p:cNvPicPr preferRelativeResize="0"/>
          <p:nvPr/>
        </p:nvPicPr>
        <p:blipFill>
          <a:blip r:embed="rId4">
            <a:alphaModFix/>
          </a:blip>
          <a:stretch>
            <a:fillRect/>
          </a:stretch>
        </p:blipFill>
        <p:spPr>
          <a:xfrm>
            <a:off x="5927377" y="289174"/>
            <a:ext cx="1467900" cy="771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38"/>
          <p:cNvPicPr preferRelativeResize="0"/>
          <p:nvPr/>
        </p:nvPicPr>
        <p:blipFill>
          <a:blip r:embed="rId3">
            <a:alphaModFix/>
          </a:blip>
          <a:stretch>
            <a:fillRect/>
          </a:stretch>
        </p:blipFill>
        <p:spPr>
          <a:xfrm>
            <a:off x="216250" y="92675"/>
            <a:ext cx="8680625" cy="4989051"/>
          </a:xfrm>
          <a:prstGeom prst="rect">
            <a:avLst/>
          </a:prstGeom>
          <a:noFill/>
          <a:ln>
            <a:noFill/>
          </a:ln>
        </p:spPr>
      </p:pic>
      <p:pic>
        <p:nvPicPr>
          <p:cNvPr id="192" name="Google Shape;192;p38"/>
          <p:cNvPicPr preferRelativeResize="0"/>
          <p:nvPr/>
        </p:nvPicPr>
        <p:blipFill>
          <a:blip r:embed="rId4">
            <a:alphaModFix/>
          </a:blip>
          <a:stretch>
            <a:fillRect/>
          </a:stretch>
        </p:blipFill>
        <p:spPr>
          <a:xfrm>
            <a:off x="1415490" y="374649"/>
            <a:ext cx="1327125" cy="697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9"/>
          <p:cNvSpPr txBox="1"/>
          <p:nvPr>
            <p:ph type="title"/>
          </p:nvPr>
        </p:nvSpPr>
        <p:spPr>
          <a:xfrm>
            <a:off x="476250" y="314325"/>
            <a:ext cx="3619500" cy="581025"/>
          </a:xfrm>
          <a:prstGeom prst="rect">
            <a:avLst/>
          </a:prstGeom>
          <a:noFill/>
          <a:ln>
            <a:noFill/>
          </a:ln>
        </p:spPr>
        <p:txBody>
          <a:bodyPr anchorCtr="0" anchor="b" bIns="19050" lIns="19050" spcFirstLastPara="1" rIns="19050" wrap="square" tIns="19050">
            <a:normAutofit/>
          </a:bodyPr>
          <a:lstStyle/>
          <a:p>
            <a:pPr indent="0" lvl="0" marL="0" marR="0" rtl="0" algn="ctr">
              <a:lnSpc>
                <a:spcPct val="80000"/>
              </a:lnSpc>
              <a:spcBef>
                <a:spcPts val="0"/>
              </a:spcBef>
              <a:spcAft>
                <a:spcPts val="0"/>
              </a:spcAft>
              <a:buClr>
                <a:srgbClr val="FFFFFF"/>
              </a:buClr>
              <a:buSzPts val="3000"/>
              <a:buFont typeface="Arial"/>
              <a:buNone/>
            </a:pPr>
            <a:r>
              <a:rPr lang="en" sz="3000"/>
              <a:t>Actual Google Stock </a:t>
            </a:r>
            <a:endParaRPr/>
          </a:p>
        </p:txBody>
      </p:sp>
      <p:sp>
        <p:nvSpPr>
          <p:cNvPr id="198" name="Google Shape;198;p39"/>
          <p:cNvSpPr txBox="1"/>
          <p:nvPr>
            <p:ph idx="1" type="body"/>
          </p:nvPr>
        </p:nvSpPr>
        <p:spPr>
          <a:xfrm>
            <a:off x="476250" y="1600200"/>
            <a:ext cx="3619500" cy="3162300"/>
          </a:xfrm>
          <a:prstGeom prst="rect">
            <a:avLst/>
          </a:prstGeom>
          <a:noFill/>
          <a:ln>
            <a:noFill/>
          </a:ln>
        </p:spPr>
        <p:txBody>
          <a:bodyPr anchorCtr="0" anchor="t" bIns="19050" lIns="19050" spcFirstLastPara="1" rIns="19050" wrap="square" tIns="19050">
            <a:normAutofit/>
          </a:bodyPr>
          <a:lstStyle/>
          <a:p>
            <a:pPr indent="-215900" lvl="0" marL="215900" rtl="0" algn="l">
              <a:spcBef>
                <a:spcPts val="0"/>
              </a:spcBef>
              <a:spcAft>
                <a:spcPts val="0"/>
              </a:spcAft>
              <a:buClr>
                <a:schemeClr val="lt1"/>
              </a:buClr>
              <a:buSzPts val="1800"/>
              <a:buChar char="•"/>
            </a:pPr>
            <a:r>
              <a:rPr lang="en">
                <a:solidFill>
                  <a:schemeClr val="lt1"/>
                </a:solidFill>
              </a:rPr>
              <a:t>Filtered the original data frame to only the year 2018 for actual stock prices. </a:t>
            </a:r>
            <a:br>
              <a:rPr lang="en">
                <a:solidFill>
                  <a:schemeClr val="lt1"/>
                </a:solidFill>
              </a:rPr>
            </a:br>
            <a:r>
              <a:rPr lang="en">
                <a:solidFill>
                  <a:schemeClr val="lt1"/>
                </a:solidFill>
              </a:rPr>
              <a:t>Plotted the data by year for viewing </a:t>
            </a:r>
            <a:endParaRPr>
              <a:solidFill>
                <a:schemeClr val="lt1"/>
              </a:solidFill>
            </a:endParaRPr>
          </a:p>
          <a:p>
            <a:pPr indent="-215900" lvl="0" marL="215900" rtl="0" algn="l">
              <a:spcBef>
                <a:spcPts val="900"/>
              </a:spcBef>
              <a:spcAft>
                <a:spcPts val="0"/>
              </a:spcAft>
              <a:buClr>
                <a:schemeClr val="lt1"/>
              </a:buClr>
              <a:buSzPts val="1800"/>
              <a:buChar char="•"/>
            </a:pPr>
            <a:r>
              <a:rPr lang="en">
                <a:solidFill>
                  <a:schemeClr val="lt1"/>
                </a:solidFill>
              </a:rPr>
              <a:t>Prepared this data to be compared to the predicted data for 2018</a:t>
            </a:r>
            <a:endParaRPr/>
          </a:p>
        </p:txBody>
      </p:sp>
      <p:sp>
        <p:nvSpPr>
          <p:cNvPr id="199" name="Google Shape;199;p39"/>
          <p:cNvSpPr txBox="1"/>
          <p:nvPr>
            <p:ph idx="3" type="body"/>
          </p:nvPr>
        </p:nvSpPr>
        <p:spPr>
          <a:xfrm>
            <a:off x="476250" y="800100"/>
            <a:ext cx="3619500" cy="381000"/>
          </a:xfrm>
          <a:prstGeom prst="rect">
            <a:avLst/>
          </a:prstGeom>
          <a:noFill/>
          <a:ln>
            <a:noFill/>
          </a:ln>
        </p:spPr>
        <p:txBody>
          <a:bodyPr anchorCtr="0" anchor="t" bIns="19050" lIns="19050" spcFirstLastPara="1" rIns="19050" wrap="square" tIns="19050">
            <a:normAutofit/>
          </a:bodyPr>
          <a:lstStyle/>
          <a:p>
            <a:pPr indent="0" lvl="0" marL="0" rtl="0" algn="ctr">
              <a:lnSpc>
                <a:spcPct val="100000"/>
              </a:lnSpc>
              <a:spcBef>
                <a:spcPts val="0"/>
              </a:spcBef>
              <a:spcAft>
                <a:spcPts val="0"/>
              </a:spcAft>
              <a:buSzPts val="2000"/>
              <a:buFont typeface="Arial"/>
              <a:buNone/>
            </a:pPr>
            <a:r>
              <a:t/>
            </a:r>
            <a:endParaRPr sz="2000">
              <a:solidFill>
                <a:srgbClr val="D5D5D5"/>
              </a:solidFill>
              <a:latin typeface="Arial"/>
              <a:ea typeface="Arial"/>
              <a:cs typeface="Arial"/>
              <a:sym typeface="Arial"/>
            </a:endParaRPr>
          </a:p>
        </p:txBody>
      </p:sp>
      <p:pic>
        <p:nvPicPr>
          <p:cNvPr id="200" name="Google Shape;200;p39"/>
          <p:cNvPicPr preferRelativeResize="0"/>
          <p:nvPr/>
        </p:nvPicPr>
        <p:blipFill>
          <a:blip r:embed="rId3">
            <a:alphaModFix/>
          </a:blip>
          <a:stretch>
            <a:fillRect/>
          </a:stretch>
        </p:blipFill>
        <p:spPr>
          <a:xfrm>
            <a:off x="4186375" y="1063825"/>
            <a:ext cx="4895850" cy="3698675"/>
          </a:xfrm>
          <a:prstGeom prst="rect">
            <a:avLst/>
          </a:prstGeom>
          <a:noFill/>
          <a:ln>
            <a:noFill/>
          </a:ln>
        </p:spPr>
      </p:pic>
      <p:pic>
        <p:nvPicPr>
          <p:cNvPr id="201" name="Google Shape;201;p39"/>
          <p:cNvPicPr preferRelativeResize="0"/>
          <p:nvPr/>
        </p:nvPicPr>
        <p:blipFill>
          <a:blip r:embed="rId4">
            <a:alphaModFix/>
          </a:blip>
          <a:stretch>
            <a:fillRect/>
          </a:stretch>
        </p:blipFill>
        <p:spPr>
          <a:xfrm>
            <a:off x="5970740" y="314324"/>
            <a:ext cx="1327125" cy="697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22_ColorGradient">
  <a:themeElements>
    <a:clrScheme name="22_ColorGradient">
      <a:dk1>
        <a:srgbClr val="D000FF"/>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